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9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6" r:id="rId8"/>
    <p:sldId id="261" r:id="rId9"/>
    <p:sldId id="268" r:id="rId10"/>
    <p:sldId id="267" r:id="rId11"/>
    <p:sldId id="269" r:id="rId12"/>
    <p:sldId id="262" r:id="rId13"/>
    <p:sldId id="270" r:id="rId14"/>
    <p:sldId id="271" r:id="rId15"/>
    <p:sldId id="263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7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B092E5-FA20-2D43-8DFC-131FF92DE78F}" type="doc">
      <dgm:prSet loTypeId="urn:microsoft.com/office/officeart/2005/8/layout/hList1" loCatId="" qsTypeId="urn:microsoft.com/office/officeart/2005/8/quickstyle/simple4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B889EE35-ADFD-144F-BF1A-4FBA86E3E0F0}">
      <dgm:prSet/>
      <dgm:spPr/>
      <dgm:t>
        <a:bodyPr/>
        <a:lstStyle/>
        <a:p>
          <a:pPr rtl="0"/>
          <a:r>
            <a:rPr lang="en-US" smtClean="0"/>
            <a:t>Mission</a:t>
          </a:r>
          <a:endParaRPr lang="en-US"/>
        </a:p>
      </dgm:t>
    </dgm:pt>
    <dgm:pt modelId="{2DFBAC92-FD16-8143-A055-D83293EE11FE}" type="parTrans" cxnId="{C2736974-DEC8-1F4B-84A5-79A759E817EB}">
      <dgm:prSet/>
      <dgm:spPr/>
      <dgm:t>
        <a:bodyPr/>
        <a:lstStyle/>
        <a:p>
          <a:endParaRPr lang="en-US"/>
        </a:p>
      </dgm:t>
    </dgm:pt>
    <dgm:pt modelId="{07FE5BC7-0D01-1C43-8156-9AF7B2A92F32}" type="sibTrans" cxnId="{C2736974-DEC8-1F4B-84A5-79A759E817EB}">
      <dgm:prSet/>
      <dgm:spPr/>
      <dgm:t>
        <a:bodyPr/>
        <a:lstStyle/>
        <a:p>
          <a:endParaRPr lang="en-US"/>
        </a:p>
      </dgm:t>
    </dgm:pt>
    <dgm:pt modelId="{F5B38368-2EA8-D649-BE36-93BBBA9E16BC}">
      <dgm:prSet/>
      <dgm:spPr/>
      <dgm:t>
        <a:bodyPr/>
        <a:lstStyle/>
        <a:p>
          <a:pPr rtl="0"/>
          <a:r>
            <a:rPr lang="en-US" smtClean="0"/>
            <a:t>Ensure students learn to be healthy and are healthy to learn</a:t>
          </a:r>
          <a:endParaRPr lang="en-US"/>
        </a:p>
      </dgm:t>
    </dgm:pt>
    <dgm:pt modelId="{1FBB7DEF-7A35-6148-AD80-C55D50E32FD7}" type="parTrans" cxnId="{9240D832-9F2D-B248-A98D-BB762A993002}">
      <dgm:prSet/>
      <dgm:spPr/>
      <dgm:t>
        <a:bodyPr/>
        <a:lstStyle/>
        <a:p>
          <a:endParaRPr lang="en-US"/>
        </a:p>
      </dgm:t>
    </dgm:pt>
    <dgm:pt modelId="{403533F7-533D-4F48-B1DC-4863F60D06CD}" type="sibTrans" cxnId="{9240D832-9F2D-B248-A98D-BB762A993002}">
      <dgm:prSet/>
      <dgm:spPr/>
      <dgm:t>
        <a:bodyPr/>
        <a:lstStyle/>
        <a:p>
          <a:endParaRPr lang="en-US"/>
        </a:p>
      </dgm:t>
    </dgm:pt>
    <dgm:pt modelId="{8C651001-5F43-7740-8841-4C0456CA9E78}">
      <dgm:prSet/>
      <dgm:spPr/>
      <dgm:t>
        <a:bodyPr/>
        <a:lstStyle/>
        <a:p>
          <a:pPr rtl="0"/>
          <a:r>
            <a:rPr lang="en-US" smtClean="0"/>
            <a:t>Vision</a:t>
          </a:r>
          <a:endParaRPr lang="en-US"/>
        </a:p>
      </dgm:t>
    </dgm:pt>
    <dgm:pt modelId="{F5B249E3-88E3-674C-A4E3-12F854F9F03D}" type="parTrans" cxnId="{12552FA0-206D-E84A-9E97-CD39A9BA5E38}">
      <dgm:prSet/>
      <dgm:spPr/>
      <dgm:t>
        <a:bodyPr/>
        <a:lstStyle/>
        <a:p>
          <a:endParaRPr lang="en-US"/>
        </a:p>
      </dgm:t>
    </dgm:pt>
    <dgm:pt modelId="{12B30DDF-7226-6D4D-ABA5-43B7710F69D0}" type="sibTrans" cxnId="{12552FA0-206D-E84A-9E97-CD39A9BA5E38}">
      <dgm:prSet/>
      <dgm:spPr/>
      <dgm:t>
        <a:bodyPr/>
        <a:lstStyle/>
        <a:p>
          <a:endParaRPr lang="en-US"/>
        </a:p>
      </dgm:t>
    </dgm:pt>
    <dgm:pt modelId="{B29C534C-835E-E843-9A1C-D93373A173BA}">
      <dgm:prSet/>
      <dgm:spPr/>
      <dgm:t>
        <a:bodyPr/>
        <a:lstStyle/>
        <a:p>
          <a:pPr rtl="0"/>
          <a:r>
            <a:rPr lang="en-US" smtClean="0"/>
            <a:t>Healthy, active students becoming healthy, active and productive adults</a:t>
          </a:r>
          <a:endParaRPr lang="en-US"/>
        </a:p>
      </dgm:t>
    </dgm:pt>
    <dgm:pt modelId="{1194FDE1-5ED7-8D49-825F-7117F90DF1DB}" type="parTrans" cxnId="{F64B7598-9286-1949-AE79-27E32700E008}">
      <dgm:prSet/>
      <dgm:spPr/>
      <dgm:t>
        <a:bodyPr/>
        <a:lstStyle/>
        <a:p>
          <a:endParaRPr lang="en-US"/>
        </a:p>
      </dgm:t>
    </dgm:pt>
    <dgm:pt modelId="{A426D88C-983B-E04F-9451-0C314D076255}" type="sibTrans" cxnId="{F64B7598-9286-1949-AE79-27E32700E008}">
      <dgm:prSet/>
      <dgm:spPr/>
      <dgm:t>
        <a:bodyPr/>
        <a:lstStyle/>
        <a:p>
          <a:endParaRPr lang="en-US"/>
        </a:p>
      </dgm:t>
    </dgm:pt>
    <dgm:pt modelId="{2AED1535-1C64-A946-8F2E-E68439712ABA}">
      <dgm:prSet/>
      <dgm:spPr/>
      <dgm:t>
        <a:bodyPr/>
        <a:lstStyle/>
        <a:p>
          <a:pPr rtl="0"/>
          <a:r>
            <a:rPr lang="en-US" smtClean="0"/>
            <a:t>Core Values</a:t>
          </a:r>
          <a:endParaRPr lang="en-US"/>
        </a:p>
      </dgm:t>
    </dgm:pt>
    <dgm:pt modelId="{037A04F3-786E-5E4E-A20E-D14E2845967D}" type="parTrans" cxnId="{68B8D70B-E37C-0249-B0C0-1147432316B9}">
      <dgm:prSet/>
      <dgm:spPr/>
      <dgm:t>
        <a:bodyPr/>
        <a:lstStyle/>
        <a:p>
          <a:endParaRPr lang="en-US"/>
        </a:p>
      </dgm:t>
    </dgm:pt>
    <dgm:pt modelId="{BFE0A482-39D2-0F4A-B6A4-67A3222E6C62}" type="sibTrans" cxnId="{68B8D70B-E37C-0249-B0C0-1147432316B9}">
      <dgm:prSet/>
      <dgm:spPr/>
      <dgm:t>
        <a:bodyPr/>
        <a:lstStyle/>
        <a:p>
          <a:endParaRPr lang="en-US"/>
        </a:p>
      </dgm:t>
    </dgm:pt>
    <dgm:pt modelId="{387578D9-8349-3F42-805D-9CF9838F09DF}">
      <dgm:prSet/>
      <dgm:spPr/>
      <dgm:t>
        <a:bodyPr/>
        <a:lstStyle/>
        <a:p>
          <a:pPr rtl="0"/>
          <a:r>
            <a:rPr lang="en-US" smtClean="0"/>
            <a:t>Health &amp; school health, community health, responsibility, excellence, and flexibility</a:t>
          </a:r>
          <a:endParaRPr lang="en-US"/>
        </a:p>
      </dgm:t>
    </dgm:pt>
    <dgm:pt modelId="{9E8EAF09-D89E-2640-B117-E8C3F8ED3C24}" type="parTrans" cxnId="{8795CBF1-BEB1-E748-8108-E6B74F89B93C}">
      <dgm:prSet/>
      <dgm:spPr/>
      <dgm:t>
        <a:bodyPr/>
        <a:lstStyle/>
        <a:p>
          <a:endParaRPr lang="en-US"/>
        </a:p>
      </dgm:t>
    </dgm:pt>
    <dgm:pt modelId="{1C22D6EB-7894-214C-B7D5-F7743F667A19}" type="sibTrans" cxnId="{8795CBF1-BEB1-E748-8108-E6B74F89B93C}">
      <dgm:prSet/>
      <dgm:spPr/>
      <dgm:t>
        <a:bodyPr/>
        <a:lstStyle/>
        <a:p>
          <a:endParaRPr lang="en-US"/>
        </a:p>
      </dgm:t>
    </dgm:pt>
    <dgm:pt modelId="{71ED8376-B3F6-FE40-8695-B5C50EFA549C}" type="pres">
      <dgm:prSet presAssocID="{DBB092E5-FA20-2D43-8DFC-131FF92DE78F}" presName="Name0" presStyleCnt="0">
        <dgm:presLayoutVars>
          <dgm:dir/>
          <dgm:animLvl val="lvl"/>
          <dgm:resizeHandles val="exact"/>
        </dgm:presLayoutVars>
      </dgm:prSet>
      <dgm:spPr/>
    </dgm:pt>
    <dgm:pt modelId="{3215A78F-61A5-9C41-A5BB-5D3F4A61EB8D}" type="pres">
      <dgm:prSet presAssocID="{B889EE35-ADFD-144F-BF1A-4FBA86E3E0F0}" presName="composite" presStyleCnt="0"/>
      <dgm:spPr/>
    </dgm:pt>
    <dgm:pt modelId="{C11B6660-6F56-AC4D-B26B-5227071B6C76}" type="pres">
      <dgm:prSet presAssocID="{B889EE35-ADFD-144F-BF1A-4FBA86E3E0F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2938D3B-E774-D941-93BB-A57E752D3831}" type="pres">
      <dgm:prSet presAssocID="{B889EE35-ADFD-144F-BF1A-4FBA86E3E0F0}" presName="desTx" presStyleLbl="alignAccFollowNode1" presStyleIdx="0" presStyleCnt="3">
        <dgm:presLayoutVars>
          <dgm:bulletEnabled val="1"/>
        </dgm:presLayoutVars>
      </dgm:prSet>
      <dgm:spPr/>
    </dgm:pt>
    <dgm:pt modelId="{87256839-18C0-6640-9AA1-4C8EAA79804B}" type="pres">
      <dgm:prSet presAssocID="{07FE5BC7-0D01-1C43-8156-9AF7B2A92F32}" presName="space" presStyleCnt="0"/>
      <dgm:spPr/>
    </dgm:pt>
    <dgm:pt modelId="{ACC8319B-ABAF-A04D-A74D-0447CAF8B81B}" type="pres">
      <dgm:prSet presAssocID="{8C651001-5F43-7740-8841-4C0456CA9E78}" presName="composite" presStyleCnt="0"/>
      <dgm:spPr/>
    </dgm:pt>
    <dgm:pt modelId="{E67F489F-F1AE-DA4D-83F3-F4C598B949DC}" type="pres">
      <dgm:prSet presAssocID="{8C651001-5F43-7740-8841-4C0456CA9E7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71C3B43-4402-7044-AAF3-F923295DC425}" type="pres">
      <dgm:prSet presAssocID="{8C651001-5F43-7740-8841-4C0456CA9E78}" presName="desTx" presStyleLbl="alignAccFollowNode1" presStyleIdx="1" presStyleCnt="3">
        <dgm:presLayoutVars>
          <dgm:bulletEnabled val="1"/>
        </dgm:presLayoutVars>
      </dgm:prSet>
      <dgm:spPr/>
    </dgm:pt>
    <dgm:pt modelId="{7BAE5C9F-BADF-A645-9B17-BA5E9943FEA1}" type="pres">
      <dgm:prSet presAssocID="{12B30DDF-7226-6D4D-ABA5-43B7710F69D0}" presName="space" presStyleCnt="0"/>
      <dgm:spPr/>
    </dgm:pt>
    <dgm:pt modelId="{229FCC45-98F4-C244-B406-09F6E629FCAB}" type="pres">
      <dgm:prSet presAssocID="{2AED1535-1C64-A946-8F2E-E68439712ABA}" presName="composite" presStyleCnt="0"/>
      <dgm:spPr/>
    </dgm:pt>
    <dgm:pt modelId="{146E548D-6359-E542-B261-554D361B4AC0}" type="pres">
      <dgm:prSet presAssocID="{2AED1535-1C64-A946-8F2E-E68439712AB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19A54BD-C0C5-ED45-9E36-75C6A66FA011}" type="pres">
      <dgm:prSet presAssocID="{2AED1535-1C64-A946-8F2E-E68439712AB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7C723B9-A0E2-C84F-87C0-434EDB40DD5E}" type="presOf" srcId="{387578D9-8349-3F42-805D-9CF9838F09DF}" destId="{719A54BD-C0C5-ED45-9E36-75C6A66FA011}" srcOrd="0" destOrd="0" presId="urn:microsoft.com/office/officeart/2005/8/layout/hList1"/>
    <dgm:cxn modelId="{68B8D70B-E37C-0249-B0C0-1147432316B9}" srcId="{DBB092E5-FA20-2D43-8DFC-131FF92DE78F}" destId="{2AED1535-1C64-A946-8F2E-E68439712ABA}" srcOrd="2" destOrd="0" parTransId="{037A04F3-786E-5E4E-A20E-D14E2845967D}" sibTransId="{BFE0A482-39D2-0F4A-B6A4-67A3222E6C62}"/>
    <dgm:cxn modelId="{12552FA0-206D-E84A-9E97-CD39A9BA5E38}" srcId="{DBB092E5-FA20-2D43-8DFC-131FF92DE78F}" destId="{8C651001-5F43-7740-8841-4C0456CA9E78}" srcOrd="1" destOrd="0" parTransId="{F5B249E3-88E3-674C-A4E3-12F854F9F03D}" sibTransId="{12B30DDF-7226-6D4D-ABA5-43B7710F69D0}"/>
    <dgm:cxn modelId="{DD12AC9F-3CDA-EC44-BF7A-ED0BB874C22C}" type="presOf" srcId="{B889EE35-ADFD-144F-BF1A-4FBA86E3E0F0}" destId="{C11B6660-6F56-AC4D-B26B-5227071B6C76}" srcOrd="0" destOrd="0" presId="urn:microsoft.com/office/officeart/2005/8/layout/hList1"/>
    <dgm:cxn modelId="{F64B7598-9286-1949-AE79-27E32700E008}" srcId="{8C651001-5F43-7740-8841-4C0456CA9E78}" destId="{B29C534C-835E-E843-9A1C-D93373A173BA}" srcOrd="0" destOrd="0" parTransId="{1194FDE1-5ED7-8D49-825F-7117F90DF1DB}" sibTransId="{A426D88C-983B-E04F-9451-0C314D076255}"/>
    <dgm:cxn modelId="{C2736974-DEC8-1F4B-84A5-79A759E817EB}" srcId="{DBB092E5-FA20-2D43-8DFC-131FF92DE78F}" destId="{B889EE35-ADFD-144F-BF1A-4FBA86E3E0F0}" srcOrd="0" destOrd="0" parTransId="{2DFBAC92-FD16-8143-A055-D83293EE11FE}" sibTransId="{07FE5BC7-0D01-1C43-8156-9AF7B2A92F32}"/>
    <dgm:cxn modelId="{786718E5-5E21-0949-A696-FB391C6BA559}" type="presOf" srcId="{DBB092E5-FA20-2D43-8DFC-131FF92DE78F}" destId="{71ED8376-B3F6-FE40-8695-B5C50EFA549C}" srcOrd="0" destOrd="0" presId="urn:microsoft.com/office/officeart/2005/8/layout/hList1"/>
    <dgm:cxn modelId="{BA9C594F-AC0D-B24D-AC76-FA5A9598B9B6}" type="presOf" srcId="{2AED1535-1C64-A946-8F2E-E68439712ABA}" destId="{146E548D-6359-E542-B261-554D361B4AC0}" srcOrd="0" destOrd="0" presId="urn:microsoft.com/office/officeart/2005/8/layout/hList1"/>
    <dgm:cxn modelId="{1C5711C4-14A3-7F49-BF13-EC24B09207A4}" type="presOf" srcId="{B29C534C-835E-E843-9A1C-D93373A173BA}" destId="{071C3B43-4402-7044-AAF3-F923295DC425}" srcOrd="0" destOrd="0" presId="urn:microsoft.com/office/officeart/2005/8/layout/hList1"/>
    <dgm:cxn modelId="{F40C2E04-B3B3-5A49-8141-08D105EF82DA}" type="presOf" srcId="{8C651001-5F43-7740-8841-4C0456CA9E78}" destId="{E67F489F-F1AE-DA4D-83F3-F4C598B949DC}" srcOrd="0" destOrd="0" presId="urn:microsoft.com/office/officeart/2005/8/layout/hList1"/>
    <dgm:cxn modelId="{9240D832-9F2D-B248-A98D-BB762A993002}" srcId="{B889EE35-ADFD-144F-BF1A-4FBA86E3E0F0}" destId="{F5B38368-2EA8-D649-BE36-93BBBA9E16BC}" srcOrd="0" destOrd="0" parTransId="{1FBB7DEF-7A35-6148-AD80-C55D50E32FD7}" sibTransId="{403533F7-533D-4F48-B1DC-4863F60D06CD}"/>
    <dgm:cxn modelId="{8795CBF1-BEB1-E748-8108-E6B74F89B93C}" srcId="{2AED1535-1C64-A946-8F2E-E68439712ABA}" destId="{387578D9-8349-3F42-805D-9CF9838F09DF}" srcOrd="0" destOrd="0" parTransId="{9E8EAF09-D89E-2640-B117-E8C3F8ED3C24}" sibTransId="{1C22D6EB-7894-214C-B7D5-F7743F667A19}"/>
    <dgm:cxn modelId="{67421758-3F12-D947-BA7C-9E07091BE505}" type="presOf" srcId="{F5B38368-2EA8-D649-BE36-93BBBA9E16BC}" destId="{42938D3B-E774-D941-93BB-A57E752D3831}" srcOrd="0" destOrd="0" presId="urn:microsoft.com/office/officeart/2005/8/layout/hList1"/>
    <dgm:cxn modelId="{3B727376-BB21-984D-A6D5-36D70523C573}" type="presParOf" srcId="{71ED8376-B3F6-FE40-8695-B5C50EFA549C}" destId="{3215A78F-61A5-9C41-A5BB-5D3F4A61EB8D}" srcOrd="0" destOrd="0" presId="urn:microsoft.com/office/officeart/2005/8/layout/hList1"/>
    <dgm:cxn modelId="{0D7C8FF2-950E-BA4C-B990-7F895F87410D}" type="presParOf" srcId="{3215A78F-61A5-9C41-A5BB-5D3F4A61EB8D}" destId="{C11B6660-6F56-AC4D-B26B-5227071B6C76}" srcOrd="0" destOrd="0" presId="urn:microsoft.com/office/officeart/2005/8/layout/hList1"/>
    <dgm:cxn modelId="{E1F88D6B-75B7-DE4F-860B-F938E67D47B1}" type="presParOf" srcId="{3215A78F-61A5-9C41-A5BB-5D3F4A61EB8D}" destId="{42938D3B-E774-D941-93BB-A57E752D3831}" srcOrd="1" destOrd="0" presId="urn:microsoft.com/office/officeart/2005/8/layout/hList1"/>
    <dgm:cxn modelId="{177B2747-3188-6448-B104-88B34EE58B31}" type="presParOf" srcId="{71ED8376-B3F6-FE40-8695-B5C50EFA549C}" destId="{87256839-18C0-6640-9AA1-4C8EAA79804B}" srcOrd="1" destOrd="0" presId="urn:microsoft.com/office/officeart/2005/8/layout/hList1"/>
    <dgm:cxn modelId="{A68F8851-60B2-BB46-A451-018D0F5162CF}" type="presParOf" srcId="{71ED8376-B3F6-FE40-8695-B5C50EFA549C}" destId="{ACC8319B-ABAF-A04D-A74D-0447CAF8B81B}" srcOrd="2" destOrd="0" presId="urn:microsoft.com/office/officeart/2005/8/layout/hList1"/>
    <dgm:cxn modelId="{ADF36287-776B-934C-90BB-EFDCCEC8F600}" type="presParOf" srcId="{ACC8319B-ABAF-A04D-A74D-0447CAF8B81B}" destId="{E67F489F-F1AE-DA4D-83F3-F4C598B949DC}" srcOrd="0" destOrd="0" presId="urn:microsoft.com/office/officeart/2005/8/layout/hList1"/>
    <dgm:cxn modelId="{FA79F2F1-2FB2-9947-B32D-4907025FE30C}" type="presParOf" srcId="{ACC8319B-ABAF-A04D-A74D-0447CAF8B81B}" destId="{071C3B43-4402-7044-AAF3-F923295DC425}" srcOrd="1" destOrd="0" presId="urn:microsoft.com/office/officeart/2005/8/layout/hList1"/>
    <dgm:cxn modelId="{26849D57-5531-244A-BADE-F045BAA3C31A}" type="presParOf" srcId="{71ED8376-B3F6-FE40-8695-B5C50EFA549C}" destId="{7BAE5C9F-BADF-A645-9B17-BA5E9943FEA1}" srcOrd="3" destOrd="0" presId="urn:microsoft.com/office/officeart/2005/8/layout/hList1"/>
    <dgm:cxn modelId="{AFE5A81C-5767-334C-83A7-039EF2749440}" type="presParOf" srcId="{71ED8376-B3F6-FE40-8695-B5C50EFA549C}" destId="{229FCC45-98F4-C244-B406-09F6E629FCAB}" srcOrd="4" destOrd="0" presId="urn:microsoft.com/office/officeart/2005/8/layout/hList1"/>
    <dgm:cxn modelId="{CEFFC226-1AE8-9F42-96B5-E69599A15F6D}" type="presParOf" srcId="{229FCC45-98F4-C244-B406-09F6E629FCAB}" destId="{146E548D-6359-E542-B261-554D361B4AC0}" srcOrd="0" destOrd="0" presId="urn:microsoft.com/office/officeart/2005/8/layout/hList1"/>
    <dgm:cxn modelId="{8CA24446-1438-7849-AC57-15802C090C07}" type="presParOf" srcId="{229FCC45-98F4-C244-B406-09F6E629FCAB}" destId="{719A54BD-C0C5-ED45-9E36-75C6A66FA01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43BEEC-AE80-2E4B-BC40-F1DF85E5FE79}" type="doc">
      <dgm:prSet loTypeId="urn:microsoft.com/office/officeart/2005/8/layout/vList2" loCatId="" qsTypeId="urn:microsoft.com/office/officeart/2005/8/quickstyle/simple4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B7ED3438-EC74-EF44-BBB6-4CA1C8DE228F}">
      <dgm:prSet/>
      <dgm:spPr/>
      <dgm:t>
        <a:bodyPr/>
        <a:lstStyle/>
        <a:p>
          <a:pPr rtl="0"/>
          <a:r>
            <a:rPr lang="en-US" smtClean="0"/>
            <a:t>Assist schools, families, and communities w/ their coordinated school health programs</a:t>
          </a:r>
          <a:endParaRPr lang="en-US"/>
        </a:p>
      </dgm:t>
    </dgm:pt>
    <dgm:pt modelId="{795D0BC2-2504-FF40-A973-B3396F37C8A8}" type="parTrans" cxnId="{452A97CC-DC82-184D-8AF0-EBF96D22834C}">
      <dgm:prSet/>
      <dgm:spPr/>
      <dgm:t>
        <a:bodyPr/>
        <a:lstStyle/>
        <a:p>
          <a:endParaRPr lang="en-US"/>
        </a:p>
      </dgm:t>
    </dgm:pt>
    <dgm:pt modelId="{23484DC6-CEEA-B245-89C7-95CA0C2F354A}" type="sibTrans" cxnId="{452A97CC-DC82-184D-8AF0-EBF96D22834C}">
      <dgm:prSet/>
      <dgm:spPr/>
      <dgm:t>
        <a:bodyPr/>
        <a:lstStyle/>
        <a:p>
          <a:endParaRPr lang="en-US"/>
        </a:p>
      </dgm:t>
    </dgm:pt>
    <dgm:pt modelId="{0CCA4931-E269-214E-92FE-C5482AE70689}">
      <dgm:prSet/>
      <dgm:spPr/>
      <dgm:t>
        <a:bodyPr/>
        <a:lstStyle/>
        <a:p>
          <a:pPr rtl="0"/>
          <a:r>
            <a:rPr lang="en-US" smtClean="0"/>
            <a:t>Provide educational resources</a:t>
          </a:r>
          <a:endParaRPr lang="en-US"/>
        </a:p>
      </dgm:t>
    </dgm:pt>
    <dgm:pt modelId="{C9D571D2-80D8-CF43-ACF1-403239D2203C}" type="parTrans" cxnId="{03DAB0A4-5D16-AE47-AFC9-98B561200209}">
      <dgm:prSet/>
      <dgm:spPr/>
      <dgm:t>
        <a:bodyPr/>
        <a:lstStyle/>
        <a:p>
          <a:endParaRPr lang="en-US"/>
        </a:p>
      </dgm:t>
    </dgm:pt>
    <dgm:pt modelId="{75E731BC-8601-784A-A226-8835971EFBD3}" type="sibTrans" cxnId="{03DAB0A4-5D16-AE47-AFC9-98B561200209}">
      <dgm:prSet/>
      <dgm:spPr/>
      <dgm:t>
        <a:bodyPr/>
        <a:lstStyle/>
        <a:p>
          <a:endParaRPr lang="en-US"/>
        </a:p>
      </dgm:t>
    </dgm:pt>
    <dgm:pt modelId="{2F732E17-D1BF-2442-B3D5-3DA32959B813}">
      <dgm:prSet/>
      <dgm:spPr/>
      <dgm:t>
        <a:bodyPr/>
        <a:lstStyle/>
        <a:p>
          <a:pPr rtl="0"/>
          <a:r>
            <a:rPr lang="en-US" smtClean="0"/>
            <a:t>Services: newsletter, annual conference</a:t>
          </a:r>
          <a:endParaRPr lang="en-US"/>
        </a:p>
      </dgm:t>
    </dgm:pt>
    <dgm:pt modelId="{0CDA4AD8-C419-0A4D-B396-56B5714EE515}" type="parTrans" cxnId="{5F2D17EC-1137-9542-ACC2-6739D348B7E5}">
      <dgm:prSet/>
      <dgm:spPr/>
      <dgm:t>
        <a:bodyPr/>
        <a:lstStyle/>
        <a:p>
          <a:endParaRPr lang="en-US"/>
        </a:p>
      </dgm:t>
    </dgm:pt>
    <dgm:pt modelId="{3E6B917C-33E8-DF47-888A-BFBF1CF888B3}" type="sibTrans" cxnId="{5F2D17EC-1137-9542-ACC2-6739D348B7E5}">
      <dgm:prSet/>
      <dgm:spPr/>
      <dgm:t>
        <a:bodyPr/>
        <a:lstStyle/>
        <a:p>
          <a:endParaRPr lang="en-US"/>
        </a:p>
      </dgm:t>
    </dgm:pt>
    <dgm:pt modelId="{689A5E93-2C49-4E41-B3D5-F1FADEF70D05}">
      <dgm:prSet/>
      <dgm:spPr/>
      <dgm:t>
        <a:bodyPr/>
        <a:lstStyle/>
        <a:p>
          <a:pPr rtl="0"/>
          <a:r>
            <a:rPr lang="en-US" smtClean="0"/>
            <a:t>Products: program guides, brochures, and flyers</a:t>
          </a:r>
          <a:endParaRPr lang="en-US"/>
        </a:p>
      </dgm:t>
    </dgm:pt>
    <dgm:pt modelId="{45412141-EADC-5544-934C-BD88DCB11B41}" type="parTrans" cxnId="{24C996ED-4587-F348-9D99-B1C08EADB069}">
      <dgm:prSet/>
      <dgm:spPr/>
      <dgm:t>
        <a:bodyPr/>
        <a:lstStyle/>
        <a:p>
          <a:endParaRPr lang="en-US"/>
        </a:p>
      </dgm:t>
    </dgm:pt>
    <dgm:pt modelId="{70596F9E-FD1A-5C46-857A-6B5126881931}" type="sibTrans" cxnId="{24C996ED-4587-F348-9D99-B1C08EADB069}">
      <dgm:prSet/>
      <dgm:spPr/>
      <dgm:t>
        <a:bodyPr/>
        <a:lstStyle/>
        <a:p>
          <a:endParaRPr lang="en-US"/>
        </a:p>
      </dgm:t>
    </dgm:pt>
    <dgm:pt modelId="{EB17477A-CE7E-5346-AE6E-A7A0E574C385}">
      <dgm:prSet/>
      <dgm:spPr/>
      <dgm:t>
        <a:bodyPr/>
        <a:lstStyle/>
        <a:p>
          <a:pPr rtl="0"/>
          <a:r>
            <a:rPr lang="en-US" smtClean="0"/>
            <a:t>Mental health, healthy eating, physical activity, etc.</a:t>
          </a:r>
          <a:endParaRPr lang="en-US"/>
        </a:p>
      </dgm:t>
    </dgm:pt>
    <dgm:pt modelId="{CB01006A-FB5F-5846-99B0-49A25D53CD72}" type="parTrans" cxnId="{BE67A2E4-4B8A-EC4A-BF28-E726FDBD7592}">
      <dgm:prSet/>
      <dgm:spPr/>
      <dgm:t>
        <a:bodyPr/>
        <a:lstStyle/>
        <a:p>
          <a:endParaRPr lang="en-US"/>
        </a:p>
      </dgm:t>
    </dgm:pt>
    <dgm:pt modelId="{07BC8ECE-0AC9-834F-BC9B-B5C880106239}" type="sibTrans" cxnId="{BE67A2E4-4B8A-EC4A-BF28-E726FDBD7592}">
      <dgm:prSet/>
      <dgm:spPr/>
      <dgm:t>
        <a:bodyPr/>
        <a:lstStyle/>
        <a:p>
          <a:endParaRPr lang="en-US"/>
        </a:p>
      </dgm:t>
    </dgm:pt>
    <dgm:pt modelId="{78E1420C-1C8A-2C4A-BB66-6D1F56519E88}" type="pres">
      <dgm:prSet presAssocID="{0343BEEC-AE80-2E4B-BC40-F1DF85E5FE79}" presName="linear" presStyleCnt="0">
        <dgm:presLayoutVars>
          <dgm:animLvl val="lvl"/>
          <dgm:resizeHandles val="exact"/>
        </dgm:presLayoutVars>
      </dgm:prSet>
      <dgm:spPr/>
    </dgm:pt>
    <dgm:pt modelId="{7CE7D27A-53A2-FA40-8672-1D117D612F31}" type="pres">
      <dgm:prSet presAssocID="{B7ED3438-EC74-EF44-BBB6-4CA1C8DE228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A8A6A1F-1B66-CE4C-98EC-9071F5234D6A}" type="pres">
      <dgm:prSet presAssocID="{23484DC6-CEEA-B245-89C7-95CA0C2F354A}" presName="spacer" presStyleCnt="0"/>
      <dgm:spPr/>
    </dgm:pt>
    <dgm:pt modelId="{FCCF94A0-F6A0-7B45-8D61-8190052D7FB1}" type="pres">
      <dgm:prSet presAssocID="{0CCA4931-E269-214E-92FE-C5482AE7068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CA4346C-2347-214F-B1EF-A9E369B4EC4F}" type="pres">
      <dgm:prSet presAssocID="{0CCA4931-E269-214E-92FE-C5482AE7068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29DCB73-ECC8-0241-BDAC-20BCC2F48E97}" type="presOf" srcId="{0CCA4931-E269-214E-92FE-C5482AE70689}" destId="{FCCF94A0-F6A0-7B45-8D61-8190052D7FB1}" srcOrd="0" destOrd="0" presId="urn:microsoft.com/office/officeart/2005/8/layout/vList2"/>
    <dgm:cxn modelId="{858578A2-7C5C-EB4C-8D4A-424E509072D0}" type="presOf" srcId="{0343BEEC-AE80-2E4B-BC40-F1DF85E5FE79}" destId="{78E1420C-1C8A-2C4A-BB66-6D1F56519E88}" srcOrd="0" destOrd="0" presId="urn:microsoft.com/office/officeart/2005/8/layout/vList2"/>
    <dgm:cxn modelId="{03DAB0A4-5D16-AE47-AFC9-98B561200209}" srcId="{0343BEEC-AE80-2E4B-BC40-F1DF85E5FE79}" destId="{0CCA4931-E269-214E-92FE-C5482AE70689}" srcOrd="1" destOrd="0" parTransId="{C9D571D2-80D8-CF43-ACF1-403239D2203C}" sibTransId="{75E731BC-8601-784A-A226-8835971EFBD3}"/>
    <dgm:cxn modelId="{24C996ED-4587-F348-9D99-B1C08EADB069}" srcId="{0CCA4931-E269-214E-92FE-C5482AE70689}" destId="{689A5E93-2C49-4E41-B3D5-F1FADEF70D05}" srcOrd="1" destOrd="0" parTransId="{45412141-EADC-5544-934C-BD88DCB11B41}" sibTransId="{70596F9E-FD1A-5C46-857A-6B5126881931}"/>
    <dgm:cxn modelId="{5F2D17EC-1137-9542-ACC2-6739D348B7E5}" srcId="{0CCA4931-E269-214E-92FE-C5482AE70689}" destId="{2F732E17-D1BF-2442-B3D5-3DA32959B813}" srcOrd="0" destOrd="0" parTransId="{0CDA4AD8-C419-0A4D-B396-56B5714EE515}" sibTransId="{3E6B917C-33E8-DF47-888A-BFBF1CF888B3}"/>
    <dgm:cxn modelId="{0AAF4AF9-C0A2-8C4A-9796-97EE02C59150}" type="presOf" srcId="{EB17477A-CE7E-5346-AE6E-A7A0E574C385}" destId="{0CA4346C-2347-214F-B1EF-A9E369B4EC4F}" srcOrd="0" destOrd="2" presId="urn:microsoft.com/office/officeart/2005/8/layout/vList2"/>
    <dgm:cxn modelId="{5F3B3D18-7E4B-9C4C-A716-6630198B4F81}" type="presOf" srcId="{689A5E93-2C49-4E41-B3D5-F1FADEF70D05}" destId="{0CA4346C-2347-214F-B1EF-A9E369B4EC4F}" srcOrd="0" destOrd="1" presId="urn:microsoft.com/office/officeart/2005/8/layout/vList2"/>
    <dgm:cxn modelId="{D8236FE0-E38A-064D-B8E4-DA05FA43CA06}" type="presOf" srcId="{B7ED3438-EC74-EF44-BBB6-4CA1C8DE228F}" destId="{7CE7D27A-53A2-FA40-8672-1D117D612F31}" srcOrd="0" destOrd="0" presId="urn:microsoft.com/office/officeart/2005/8/layout/vList2"/>
    <dgm:cxn modelId="{BE67A2E4-4B8A-EC4A-BF28-E726FDBD7592}" srcId="{689A5E93-2C49-4E41-B3D5-F1FADEF70D05}" destId="{EB17477A-CE7E-5346-AE6E-A7A0E574C385}" srcOrd="0" destOrd="0" parTransId="{CB01006A-FB5F-5846-99B0-49A25D53CD72}" sibTransId="{07BC8ECE-0AC9-834F-BC9B-B5C880106239}"/>
    <dgm:cxn modelId="{452A97CC-DC82-184D-8AF0-EBF96D22834C}" srcId="{0343BEEC-AE80-2E4B-BC40-F1DF85E5FE79}" destId="{B7ED3438-EC74-EF44-BBB6-4CA1C8DE228F}" srcOrd="0" destOrd="0" parTransId="{795D0BC2-2504-FF40-A973-B3396F37C8A8}" sibTransId="{23484DC6-CEEA-B245-89C7-95CA0C2F354A}"/>
    <dgm:cxn modelId="{E90CFAE5-0FCB-9145-AA1A-4CD793E26DB0}" type="presOf" srcId="{2F732E17-D1BF-2442-B3D5-3DA32959B813}" destId="{0CA4346C-2347-214F-B1EF-A9E369B4EC4F}" srcOrd="0" destOrd="0" presId="urn:microsoft.com/office/officeart/2005/8/layout/vList2"/>
    <dgm:cxn modelId="{C67986A6-1C9A-3F46-9F69-4707B2E54298}" type="presParOf" srcId="{78E1420C-1C8A-2C4A-BB66-6D1F56519E88}" destId="{7CE7D27A-53A2-FA40-8672-1D117D612F31}" srcOrd="0" destOrd="0" presId="urn:microsoft.com/office/officeart/2005/8/layout/vList2"/>
    <dgm:cxn modelId="{8C4E9888-7AAD-9A4E-B084-B84C3D882093}" type="presParOf" srcId="{78E1420C-1C8A-2C4A-BB66-6D1F56519E88}" destId="{DA8A6A1F-1B66-CE4C-98EC-9071F5234D6A}" srcOrd="1" destOrd="0" presId="urn:microsoft.com/office/officeart/2005/8/layout/vList2"/>
    <dgm:cxn modelId="{8D617D87-CCF0-7143-BE28-05FF2FF6F79B}" type="presParOf" srcId="{78E1420C-1C8A-2C4A-BB66-6D1F56519E88}" destId="{FCCF94A0-F6A0-7B45-8D61-8190052D7FB1}" srcOrd="2" destOrd="0" presId="urn:microsoft.com/office/officeart/2005/8/layout/vList2"/>
    <dgm:cxn modelId="{498499F5-EC28-6248-A1D2-AF1898154B10}" type="presParOf" srcId="{78E1420C-1C8A-2C4A-BB66-6D1F56519E88}" destId="{0CA4346C-2347-214F-B1EF-A9E369B4EC4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3FD51B-896F-6743-8400-6EC9FBCD0DF6}" type="doc">
      <dgm:prSet loTypeId="urn:microsoft.com/office/officeart/2008/layout/HexagonCluster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CE4363B-8072-DC4B-B8FB-70325E7BF2F8}">
      <dgm:prSet/>
      <dgm:spPr/>
      <dgm:t>
        <a:bodyPr/>
        <a:lstStyle/>
        <a:p>
          <a:pPr rtl="0"/>
          <a:r>
            <a:rPr lang="en-US" smtClean="0"/>
            <a:t>Missouri Foundation for Health</a:t>
          </a:r>
          <a:endParaRPr lang="en-US"/>
        </a:p>
      </dgm:t>
    </dgm:pt>
    <dgm:pt modelId="{16562946-617A-4E4B-836A-98DBCD2C3745}" type="parTrans" cxnId="{E4E95E9D-B095-E147-AD4B-DBC8F1D38369}">
      <dgm:prSet/>
      <dgm:spPr/>
      <dgm:t>
        <a:bodyPr/>
        <a:lstStyle/>
        <a:p>
          <a:endParaRPr lang="en-US"/>
        </a:p>
      </dgm:t>
    </dgm:pt>
    <dgm:pt modelId="{A18929A5-F2A9-9847-BFE0-C4384DDB1112}" type="sibTrans" cxnId="{E4E95E9D-B095-E147-AD4B-DBC8F1D38369}">
      <dgm:prSet/>
      <dgm:spPr/>
      <dgm:t>
        <a:bodyPr/>
        <a:lstStyle/>
        <a:p>
          <a:endParaRPr lang="en-US"/>
        </a:p>
      </dgm:t>
    </dgm:pt>
    <dgm:pt modelId="{A9B72DA9-D67A-AC4E-B5DC-9FD75BB5987A}">
      <dgm:prSet/>
      <dgm:spPr/>
      <dgm:t>
        <a:bodyPr/>
        <a:lstStyle/>
        <a:p>
          <a:pPr rtl="0"/>
          <a:r>
            <a:rPr lang="en-US" smtClean="0"/>
            <a:t>American Cancer Society-Heartland Division</a:t>
          </a:r>
          <a:endParaRPr lang="en-US"/>
        </a:p>
      </dgm:t>
    </dgm:pt>
    <dgm:pt modelId="{D2CD5993-4207-134C-802E-E72111637408}" type="parTrans" cxnId="{5AFDAC36-CE6E-BA4F-AB43-BA114CC88F6B}">
      <dgm:prSet/>
      <dgm:spPr/>
      <dgm:t>
        <a:bodyPr/>
        <a:lstStyle/>
        <a:p>
          <a:endParaRPr lang="en-US"/>
        </a:p>
      </dgm:t>
    </dgm:pt>
    <dgm:pt modelId="{20ABC994-A018-614C-9CC8-68392B943CAA}" type="sibTrans" cxnId="{5AFDAC36-CE6E-BA4F-AB43-BA114CC88F6B}">
      <dgm:prSet/>
      <dgm:spPr/>
      <dgm:t>
        <a:bodyPr/>
        <a:lstStyle/>
        <a:p>
          <a:endParaRPr lang="en-US"/>
        </a:p>
      </dgm:t>
    </dgm:pt>
    <dgm:pt modelId="{7452C995-537F-0747-9278-2A08DED43762}">
      <dgm:prSet/>
      <dgm:spPr/>
      <dgm:t>
        <a:bodyPr/>
        <a:lstStyle/>
        <a:p>
          <a:pPr rtl="0"/>
          <a:r>
            <a:rPr lang="en-US" smtClean="0"/>
            <a:t>Family and Community Trust</a:t>
          </a:r>
          <a:endParaRPr lang="en-US"/>
        </a:p>
      </dgm:t>
    </dgm:pt>
    <dgm:pt modelId="{BB4584CC-0240-F340-BEE9-196B4BEC7FF3}" type="parTrans" cxnId="{4BAF3267-9FAE-1A41-BF1E-3A819C51500C}">
      <dgm:prSet/>
      <dgm:spPr/>
      <dgm:t>
        <a:bodyPr/>
        <a:lstStyle/>
        <a:p>
          <a:endParaRPr lang="en-US"/>
        </a:p>
      </dgm:t>
    </dgm:pt>
    <dgm:pt modelId="{162B67DD-A983-4246-8F14-8A27E0EE263D}" type="sibTrans" cxnId="{4BAF3267-9FAE-1A41-BF1E-3A819C51500C}">
      <dgm:prSet/>
      <dgm:spPr/>
      <dgm:t>
        <a:bodyPr/>
        <a:lstStyle/>
        <a:p>
          <a:endParaRPr lang="en-US"/>
        </a:p>
      </dgm:t>
    </dgm:pt>
    <dgm:pt modelId="{79C7C64E-08B2-2346-94EF-A5F23030E467}">
      <dgm:prSet/>
      <dgm:spPr/>
      <dgm:t>
        <a:bodyPr/>
        <a:lstStyle/>
        <a:p>
          <a:pPr rtl="0"/>
          <a:r>
            <a:rPr lang="en-US" smtClean="0"/>
            <a:t>Boone County Health Department</a:t>
          </a:r>
          <a:endParaRPr lang="en-US"/>
        </a:p>
      </dgm:t>
    </dgm:pt>
    <dgm:pt modelId="{5FCE8295-39F8-BA40-8203-66E4CFA4E634}" type="parTrans" cxnId="{0FAEC823-F696-4448-8637-C9E4504E06C6}">
      <dgm:prSet/>
      <dgm:spPr/>
      <dgm:t>
        <a:bodyPr/>
        <a:lstStyle/>
        <a:p>
          <a:endParaRPr lang="en-US"/>
        </a:p>
      </dgm:t>
    </dgm:pt>
    <dgm:pt modelId="{D4A7DB6D-E25E-884B-90E7-929E63A382D3}" type="sibTrans" cxnId="{0FAEC823-F696-4448-8637-C9E4504E06C6}">
      <dgm:prSet/>
      <dgm:spPr/>
      <dgm:t>
        <a:bodyPr/>
        <a:lstStyle/>
        <a:p>
          <a:endParaRPr lang="en-US"/>
        </a:p>
      </dgm:t>
    </dgm:pt>
    <dgm:pt modelId="{5CF02EE4-F1FE-DF44-B37F-BD30C88F63F4}">
      <dgm:prSet/>
      <dgm:spPr/>
      <dgm:t>
        <a:bodyPr/>
        <a:lstStyle/>
        <a:p>
          <a:pPr rtl="0"/>
          <a:r>
            <a:rPr lang="en-US" smtClean="0"/>
            <a:t>Parents as Teachers National Center, Inc.</a:t>
          </a:r>
          <a:endParaRPr lang="en-US"/>
        </a:p>
      </dgm:t>
    </dgm:pt>
    <dgm:pt modelId="{7DCEADF5-BB39-8847-B63D-B9F4BAA59B8D}" type="parTrans" cxnId="{0013B3CF-4058-5D43-B313-50C9D760F474}">
      <dgm:prSet/>
      <dgm:spPr/>
      <dgm:t>
        <a:bodyPr/>
        <a:lstStyle/>
        <a:p>
          <a:endParaRPr lang="en-US"/>
        </a:p>
      </dgm:t>
    </dgm:pt>
    <dgm:pt modelId="{A4CD464C-5C5E-C046-97C5-35862EDEEF18}" type="sibTrans" cxnId="{0013B3CF-4058-5D43-B313-50C9D760F474}">
      <dgm:prSet/>
      <dgm:spPr/>
      <dgm:t>
        <a:bodyPr/>
        <a:lstStyle/>
        <a:p>
          <a:endParaRPr lang="en-US"/>
        </a:p>
      </dgm:t>
    </dgm:pt>
    <dgm:pt modelId="{232A419B-7EC4-4240-98D8-91554F9B05E3}">
      <dgm:prSet/>
      <dgm:spPr/>
      <dgm:t>
        <a:bodyPr/>
        <a:lstStyle/>
        <a:p>
          <a:pPr rtl="0"/>
          <a:r>
            <a:rPr lang="en-US" smtClean="0"/>
            <a:t>Many more!</a:t>
          </a:r>
          <a:endParaRPr lang="en-US"/>
        </a:p>
      </dgm:t>
    </dgm:pt>
    <dgm:pt modelId="{3555CA79-0F94-8E4C-89AB-9E6EDA9C0028}" type="parTrans" cxnId="{8B0B074C-1A02-714B-8043-1BC1482190EF}">
      <dgm:prSet/>
      <dgm:spPr/>
      <dgm:t>
        <a:bodyPr/>
        <a:lstStyle/>
        <a:p>
          <a:endParaRPr lang="en-US"/>
        </a:p>
      </dgm:t>
    </dgm:pt>
    <dgm:pt modelId="{55EBE9B9-288D-9641-9FD8-FBF219510729}" type="sibTrans" cxnId="{8B0B074C-1A02-714B-8043-1BC1482190EF}">
      <dgm:prSet/>
      <dgm:spPr/>
      <dgm:t>
        <a:bodyPr/>
        <a:lstStyle/>
        <a:p>
          <a:endParaRPr lang="en-US"/>
        </a:p>
      </dgm:t>
    </dgm:pt>
    <dgm:pt modelId="{D24AAE42-444A-9645-AD75-63140A6D89EC}" type="pres">
      <dgm:prSet presAssocID="{3E3FD51B-896F-6743-8400-6EC9FBCD0DF6}" presName="Name0" presStyleCnt="0">
        <dgm:presLayoutVars>
          <dgm:chMax val="21"/>
          <dgm:chPref val="21"/>
        </dgm:presLayoutVars>
      </dgm:prSet>
      <dgm:spPr/>
    </dgm:pt>
    <dgm:pt modelId="{A5386A62-B8BD-C74D-8566-82168CB57BCA}" type="pres">
      <dgm:prSet presAssocID="{FCE4363B-8072-DC4B-B8FB-70325E7BF2F8}" presName="text1" presStyleCnt="0"/>
      <dgm:spPr/>
    </dgm:pt>
    <dgm:pt modelId="{5A675C39-E0A7-144D-A4A1-6A7D69C14291}" type="pres">
      <dgm:prSet presAssocID="{FCE4363B-8072-DC4B-B8FB-70325E7BF2F8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6C51D849-40DC-B646-B0D2-6F460A844E21}" type="pres">
      <dgm:prSet presAssocID="{FCE4363B-8072-DC4B-B8FB-70325E7BF2F8}" presName="textaccent1" presStyleCnt="0"/>
      <dgm:spPr/>
    </dgm:pt>
    <dgm:pt modelId="{9A4E9006-4CAF-514A-A191-64C31A4301EF}" type="pres">
      <dgm:prSet presAssocID="{FCE4363B-8072-DC4B-B8FB-70325E7BF2F8}" presName="accentRepeatNode" presStyleLbl="solidAlignAcc1" presStyleIdx="0" presStyleCnt="12"/>
      <dgm:spPr/>
    </dgm:pt>
    <dgm:pt modelId="{C07DE66B-58E9-F444-B541-363977BDCA64}" type="pres">
      <dgm:prSet presAssocID="{A18929A5-F2A9-9847-BFE0-C4384DDB1112}" presName="image1" presStyleCnt="0"/>
      <dgm:spPr/>
    </dgm:pt>
    <dgm:pt modelId="{C678ED55-79A0-384C-8C01-6C892A7C5984}" type="pres">
      <dgm:prSet presAssocID="{A18929A5-F2A9-9847-BFE0-C4384DDB1112}" presName="imageRepeatNode" presStyleLbl="alignAcc1" presStyleIdx="0" presStyleCnt="6"/>
      <dgm:spPr/>
    </dgm:pt>
    <dgm:pt modelId="{3E925B7D-E52B-F24D-9B3A-FE17A2DFA4F7}" type="pres">
      <dgm:prSet presAssocID="{A18929A5-F2A9-9847-BFE0-C4384DDB1112}" presName="imageaccent1" presStyleCnt="0"/>
      <dgm:spPr/>
    </dgm:pt>
    <dgm:pt modelId="{1C9D6E06-D222-8141-BB7B-56BC746607B5}" type="pres">
      <dgm:prSet presAssocID="{A18929A5-F2A9-9847-BFE0-C4384DDB1112}" presName="accentRepeatNode" presStyleLbl="solidAlignAcc1" presStyleIdx="1" presStyleCnt="12"/>
      <dgm:spPr/>
    </dgm:pt>
    <dgm:pt modelId="{4AE08C13-B3B0-C040-8843-FAF9031139B0}" type="pres">
      <dgm:prSet presAssocID="{A9B72DA9-D67A-AC4E-B5DC-9FD75BB5987A}" presName="text2" presStyleCnt="0"/>
      <dgm:spPr/>
    </dgm:pt>
    <dgm:pt modelId="{E7EFD5AB-C90A-7B42-A784-6E438D60DAA5}" type="pres">
      <dgm:prSet presAssocID="{A9B72DA9-D67A-AC4E-B5DC-9FD75BB5987A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FD19A162-F1B6-C842-8B92-10506CBE9EE6}" type="pres">
      <dgm:prSet presAssocID="{A9B72DA9-D67A-AC4E-B5DC-9FD75BB5987A}" presName="textaccent2" presStyleCnt="0"/>
      <dgm:spPr/>
    </dgm:pt>
    <dgm:pt modelId="{AAAEDCD0-4536-B64F-9E57-0CBE8980630D}" type="pres">
      <dgm:prSet presAssocID="{A9B72DA9-D67A-AC4E-B5DC-9FD75BB5987A}" presName="accentRepeatNode" presStyleLbl="solidAlignAcc1" presStyleIdx="2" presStyleCnt="12"/>
      <dgm:spPr/>
    </dgm:pt>
    <dgm:pt modelId="{5CB5D8FF-5E6A-EC48-AAC3-E84E312E951F}" type="pres">
      <dgm:prSet presAssocID="{20ABC994-A018-614C-9CC8-68392B943CAA}" presName="image2" presStyleCnt="0"/>
      <dgm:spPr/>
    </dgm:pt>
    <dgm:pt modelId="{8393164F-629F-9643-8D20-2A8EDA1AB9CD}" type="pres">
      <dgm:prSet presAssocID="{20ABC994-A018-614C-9CC8-68392B943CAA}" presName="imageRepeatNode" presStyleLbl="alignAcc1" presStyleIdx="1" presStyleCnt="6"/>
      <dgm:spPr/>
    </dgm:pt>
    <dgm:pt modelId="{BD7ECD7A-4239-AF43-900B-37C92757C526}" type="pres">
      <dgm:prSet presAssocID="{20ABC994-A018-614C-9CC8-68392B943CAA}" presName="imageaccent2" presStyleCnt="0"/>
      <dgm:spPr/>
    </dgm:pt>
    <dgm:pt modelId="{1498A73B-EA4B-924F-B416-0AFFD2FE259E}" type="pres">
      <dgm:prSet presAssocID="{20ABC994-A018-614C-9CC8-68392B943CAA}" presName="accentRepeatNode" presStyleLbl="solidAlignAcc1" presStyleIdx="3" presStyleCnt="12"/>
      <dgm:spPr/>
    </dgm:pt>
    <dgm:pt modelId="{BDF86E0F-CF8D-8444-816B-34F568579C6B}" type="pres">
      <dgm:prSet presAssocID="{7452C995-537F-0747-9278-2A08DED43762}" presName="text3" presStyleCnt="0"/>
      <dgm:spPr/>
    </dgm:pt>
    <dgm:pt modelId="{2B7F7A83-8275-814E-977D-5C72197BD3FC}" type="pres">
      <dgm:prSet presAssocID="{7452C995-537F-0747-9278-2A08DED43762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71A02835-7109-F44B-8FE0-0C586EC5DD6A}" type="pres">
      <dgm:prSet presAssocID="{7452C995-537F-0747-9278-2A08DED43762}" presName="textaccent3" presStyleCnt="0"/>
      <dgm:spPr/>
    </dgm:pt>
    <dgm:pt modelId="{910B2092-6741-5E42-BDAC-6B5BD292CD13}" type="pres">
      <dgm:prSet presAssocID="{7452C995-537F-0747-9278-2A08DED43762}" presName="accentRepeatNode" presStyleLbl="solidAlignAcc1" presStyleIdx="4" presStyleCnt="12"/>
      <dgm:spPr/>
    </dgm:pt>
    <dgm:pt modelId="{9D96BC6E-24B6-1542-A46C-2E8A9B78E8DF}" type="pres">
      <dgm:prSet presAssocID="{162B67DD-A983-4246-8F14-8A27E0EE263D}" presName="image3" presStyleCnt="0"/>
      <dgm:spPr/>
    </dgm:pt>
    <dgm:pt modelId="{1730C361-E7E0-FD4A-9EEC-15BB3B48A82A}" type="pres">
      <dgm:prSet presAssocID="{162B67DD-A983-4246-8F14-8A27E0EE263D}" presName="imageRepeatNode" presStyleLbl="alignAcc1" presStyleIdx="2" presStyleCnt="6"/>
      <dgm:spPr/>
    </dgm:pt>
    <dgm:pt modelId="{8670616C-9224-B348-B427-7B3AF9161168}" type="pres">
      <dgm:prSet presAssocID="{162B67DD-A983-4246-8F14-8A27E0EE263D}" presName="imageaccent3" presStyleCnt="0"/>
      <dgm:spPr/>
    </dgm:pt>
    <dgm:pt modelId="{452D486B-A362-F74E-A726-77B714A4DF59}" type="pres">
      <dgm:prSet presAssocID="{162B67DD-A983-4246-8F14-8A27E0EE263D}" presName="accentRepeatNode" presStyleLbl="solidAlignAcc1" presStyleIdx="5" presStyleCnt="12"/>
      <dgm:spPr/>
    </dgm:pt>
    <dgm:pt modelId="{EE68CE73-B645-1349-9E6D-F609F6B58207}" type="pres">
      <dgm:prSet presAssocID="{79C7C64E-08B2-2346-94EF-A5F23030E467}" presName="text4" presStyleCnt="0"/>
      <dgm:spPr/>
    </dgm:pt>
    <dgm:pt modelId="{89DD98A7-6F2D-6F4C-81BC-E798DF04ED60}" type="pres">
      <dgm:prSet presAssocID="{79C7C64E-08B2-2346-94EF-A5F23030E467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7CB34242-A172-7447-BD99-2478CA5EA80D}" type="pres">
      <dgm:prSet presAssocID="{79C7C64E-08B2-2346-94EF-A5F23030E467}" presName="textaccent4" presStyleCnt="0"/>
      <dgm:spPr/>
    </dgm:pt>
    <dgm:pt modelId="{86454F7D-CAAB-9148-BBAF-F44BF3C298FA}" type="pres">
      <dgm:prSet presAssocID="{79C7C64E-08B2-2346-94EF-A5F23030E467}" presName="accentRepeatNode" presStyleLbl="solidAlignAcc1" presStyleIdx="6" presStyleCnt="12"/>
      <dgm:spPr/>
    </dgm:pt>
    <dgm:pt modelId="{6EF919EB-0922-1242-8362-FDE30B61EC52}" type="pres">
      <dgm:prSet presAssocID="{D4A7DB6D-E25E-884B-90E7-929E63A382D3}" presName="image4" presStyleCnt="0"/>
      <dgm:spPr/>
    </dgm:pt>
    <dgm:pt modelId="{97190AC4-A92D-DC44-B1B2-14961C5EC875}" type="pres">
      <dgm:prSet presAssocID="{D4A7DB6D-E25E-884B-90E7-929E63A382D3}" presName="imageRepeatNode" presStyleLbl="alignAcc1" presStyleIdx="3" presStyleCnt="6"/>
      <dgm:spPr/>
    </dgm:pt>
    <dgm:pt modelId="{E6E03DBB-555E-0F45-8793-066E8AB62E38}" type="pres">
      <dgm:prSet presAssocID="{D4A7DB6D-E25E-884B-90E7-929E63A382D3}" presName="imageaccent4" presStyleCnt="0"/>
      <dgm:spPr/>
    </dgm:pt>
    <dgm:pt modelId="{1AFDEBE0-BFFF-EE4D-8C11-B7B02641F764}" type="pres">
      <dgm:prSet presAssocID="{D4A7DB6D-E25E-884B-90E7-929E63A382D3}" presName="accentRepeatNode" presStyleLbl="solidAlignAcc1" presStyleIdx="7" presStyleCnt="12"/>
      <dgm:spPr/>
    </dgm:pt>
    <dgm:pt modelId="{061F3ADE-F53A-284B-A4D7-817C973735FB}" type="pres">
      <dgm:prSet presAssocID="{5CF02EE4-F1FE-DF44-B37F-BD30C88F63F4}" presName="text5" presStyleCnt="0"/>
      <dgm:spPr/>
    </dgm:pt>
    <dgm:pt modelId="{6CCD3EC7-BA38-9F4C-80B0-09E1A2D84EF1}" type="pres">
      <dgm:prSet presAssocID="{5CF02EE4-F1FE-DF44-B37F-BD30C88F63F4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D2A0AFAD-23CC-D44A-8A39-74DEF3C1AF9B}" type="pres">
      <dgm:prSet presAssocID="{5CF02EE4-F1FE-DF44-B37F-BD30C88F63F4}" presName="textaccent5" presStyleCnt="0"/>
      <dgm:spPr/>
    </dgm:pt>
    <dgm:pt modelId="{C0133EFD-BAB5-0641-AAF0-9779E590FD0D}" type="pres">
      <dgm:prSet presAssocID="{5CF02EE4-F1FE-DF44-B37F-BD30C88F63F4}" presName="accentRepeatNode" presStyleLbl="solidAlignAcc1" presStyleIdx="8" presStyleCnt="12"/>
      <dgm:spPr/>
    </dgm:pt>
    <dgm:pt modelId="{0EF71B81-20F4-0547-80A7-BE17CAA352EC}" type="pres">
      <dgm:prSet presAssocID="{A4CD464C-5C5E-C046-97C5-35862EDEEF18}" presName="image5" presStyleCnt="0"/>
      <dgm:spPr/>
    </dgm:pt>
    <dgm:pt modelId="{D4023FDE-AD48-2443-B009-8C607133C0EA}" type="pres">
      <dgm:prSet presAssocID="{A4CD464C-5C5E-C046-97C5-35862EDEEF18}" presName="imageRepeatNode" presStyleLbl="alignAcc1" presStyleIdx="4" presStyleCnt="6"/>
      <dgm:spPr/>
    </dgm:pt>
    <dgm:pt modelId="{B9BB5EF7-360E-C742-9906-4B5DCABD4B3F}" type="pres">
      <dgm:prSet presAssocID="{A4CD464C-5C5E-C046-97C5-35862EDEEF18}" presName="imageaccent5" presStyleCnt="0"/>
      <dgm:spPr/>
    </dgm:pt>
    <dgm:pt modelId="{F9A212B2-7B1B-4246-B6F3-116C3781C4FF}" type="pres">
      <dgm:prSet presAssocID="{A4CD464C-5C5E-C046-97C5-35862EDEEF18}" presName="accentRepeatNode" presStyleLbl="solidAlignAcc1" presStyleIdx="9" presStyleCnt="12"/>
      <dgm:spPr/>
    </dgm:pt>
    <dgm:pt modelId="{D9E97F22-85EE-DC4E-95DB-F7614F82A2AC}" type="pres">
      <dgm:prSet presAssocID="{232A419B-7EC4-4240-98D8-91554F9B05E3}" presName="text6" presStyleCnt="0"/>
      <dgm:spPr/>
    </dgm:pt>
    <dgm:pt modelId="{2FB56EC7-554E-1749-B69E-1D7EA4D7CEDE}" type="pres">
      <dgm:prSet presAssocID="{232A419B-7EC4-4240-98D8-91554F9B05E3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DEFBABBB-9EEF-1A43-8F41-C9A615CBEB81}" type="pres">
      <dgm:prSet presAssocID="{232A419B-7EC4-4240-98D8-91554F9B05E3}" presName="textaccent6" presStyleCnt="0"/>
      <dgm:spPr/>
    </dgm:pt>
    <dgm:pt modelId="{A85E14FA-598F-8046-BC2A-7C66F5107B83}" type="pres">
      <dgm:prSet presAssocID="{232A419B-7EC4-4240-98D8-91554F9B05E3}" presName="accentRepeatNode" presStyleLbl="solidAlignAcc1" presStyleIdx="10" presStyleCnt="12"/>
      <dgm:spPr/>
    </dgm:pt>
    <dgm:pt modelId="{21BE8989-D9EA-B14C-9720-CA6D2D919909}" type="pres">
      <dgm:prSet presAssocID="{55EBE9B9-288D-9641-9FD8-FBF219510729}" presName="image6" presStyleCnt="0"/>
      <dgm:spPr/>
    </dgm:pt>
    <dgm:pt modelId="{D2E733D8-4987-C743-A4F8-74203AACE5D2}" type="pres">
      <dgm:prSet presAssocID="{55EBE9B9-288D-9641-9FD8-FBF219510729}" presName="imageRepeatNode" presStyleLbl="alignAcc1" presStyleIdx="5" presStyleCnt="6"/>
      <dgm:spPr/>
    </dgm:pt>
    <dgm:pt modelId="{D323A326-D1C8-E341-A664-84CDC4FC066B}" type="pres">
      <dgm:prSet presAssocID="{55EBE9B9-288D-9641-9FD8-FBF219510729}" presName="imageaccent6" presStyleCnt="0"/>
      <dgm:spPr/>
    </dgm:pt>
    <dgm:pt modelId="{C3386ABE-C326-FF4A-90CB-251D8C274A18}" type="pres">
      <dgm:prSet presAssocID="{55EBE9B9-288D-9641-9FD8-FBF219510729}" presName="accentRepeatNode" presStyleLbl="solidAlignAcc1" presStyleIdx="11" presStyleCnt="12"/>
      <dgm:spPr/>
    </dgm:pt>
  </dgm:ptLst>
  <dgm:cxnLst>
    <dgm:cxn modelId="{0013B3CF-4058-5D43-B313-50C9D760F474}" srcId="{3E3FD51B-896F-6743-8400-6EC9FBCD0DF6}" destId="{5CF02EE4-F1FE-DF44-B37F-BD30C88F63F4}" srcOrd="4" destOrd="0" parTransId="{7DCEADF5-BB39-8847-B63D-B9F4BAA59B8D}" sibTransId="{A4CD464C-5C5E-C046-97C5-35862EDEEF18}"/>
    <dgm:cxn modelId="{5AFDAC36-CE6E-BA4F-AB43-BA114CC88F6B}" srcId="{3E3FD51B-896F-6743-8400-6EC9FBCD0DF6}" destId="{A9B72DA9-D67A-AC4E-B5DC-9FD75BB5987A}" srcOrd="1" destOrd="0" parTransId="{D2CD5993-4207-134C-802E-E72111637408}" sibTransId="{20ABC994-A018-614C-9CC8-68392B943CAA}"/>
    <dgm:cxn modelId="{0FAEC823-F696-4448-8637-C9E4504E06C6}" srcId="{3E3FD51B-896F-6743-8400-6EC9FBCD0DF6}" destId="{79C7C64E-08B2-2346-94EF-A5F23030E467}" srcOrd="3" destOrd="0" parTransId="{5FCE8295-39F8-BA40-8203-66E4CFA4E634}" sibTransId="{D4A7DB6D-E25E-884B-90E7-929E63A382D3}"/>
    <dgm:cxn modelId="{E4E95E9D-B095-E147-AD4B-DBC8F1D38369}" srcId="{3E3FD51B-896F-6743-8400-6EC9FBCD0DF6}" destId="{FCE4363B-8072-DC4B-B8FB-70325E7BF2F8}" srcOrd="0" destOrd="0" parTransId="{16562946-617A-4E4B-836A-98DBCD2C3745}" sibTransId="{A18929A5-F2A9-9847-BFE0-C4384DDB1112}"/>
    <dgm:cxn modelId="{0953B34B-D226-5B45-B5D4-19C966BC9CBE}" type="presOf" srcId="{162B67DD-A983-4246-8F14-8A27E0EE263D}" destId="{1730C361-E7E0-FD4A-9EEC-15BB3B48A82A}" srcOrd="0" destOrd="0" presId="urn:microsoft.com/office/officeart/2008/layout/HexagonCluster"/>
    <dgm:cxn modelId="{8B0B074C-1A02-714B-8043-1BC1482190EF}" srcId="{3E3FD51B-896F-6743-8400-6EC9FBCD0DF6}" destId="{232A419B-7EC4-4240-98D8-91554F9B05E3}" srcOrd="5" destOrd="0" parTransId="{3555CA79-0F94-8E4C-89AB-9E6EDA9C0028}" sibTransId="{55EBE9B9-288D-9641-9FD8-FBF219510729}"/>
    <dgm:cxn modelId="{4BAF3267-9FAE-1A41-BF1E-3A819C51500C}" srcId="{3E3FD51B-896F-6743-8400-6EC9FBCD0DF6}" destId="{7452C995-537F-0747-9278-2A08DED43762}" srcOrd="2" destOrd="0" parTransId="{BB4584CC-0240-F340-BEE9-196B4BEC7FF3}" sibTransId="{162B67DD-A983-4246-8F14-8A27E0EE263D}"/>
    <dgm:cxn modelId="{77024AA5-6A95-CD46-9886-B7F962A48310}" type="presOf" srcId="{20ABC994-A018-614C-9CC8-68392B943CAA}" destId="{8393164F-629F-9643-8D20-2A8EDA1AB9CD}" srcOrd="0" destOrd="0" presId="urn:microsoft.com/office/officeart/2008/layout/HexagonCluster"/>
    <dgm:cxn modelId="{264B2656-809F-614C-BA94-4FC4F9B8641F}" type="presOf" srcId="{5CF02EE4-F1FE-DF44-B37F-BD30C88F63F4}" destId="{6CCD3EC7-BA38-9F4C-80B0-09E1A2D84EF1}" srcOrd="0" destOrd="0" presId="urn:microsoft.com/office/officeart/2008/layout/HexagonCluster"/>
    <dgm:cxn modelId="{2E73B711-ABFB-A04A-9FA9-6E2F86C32EA3}" type="presOf" srcId="{A18929A5-F2A9-9847-BFE0-C4384DDB1112}" destId="{C678ED55-79A0-384C-8C01-6C892A7C5984}" srcOrd="0" destOrd="0" presId="urn:microsoft.com/office/officeart/2008/layout/HexagonCluster"/>
    <dgm:cxn modelId="{73051E9D-266F-434E-812A-8BA24D9CF561}" type="presOf" srcId="{7452C995-537F-0747-9278-2A08DED43762}" destId="{2B7F7A83-8275-814E-977D-5C72197BD3FC}" srcOrd="0" destOrd="0" presId="urn:microsoft.com/office/officeart/2008/layout/HexagonCluster"/>
    <dgm:cxn modelId="{C0F5F353-1416-4A40-A969-DF2FF5398B14}" type="presOf" srcId="{55EBE9B9-288D-9641-9FD8-FBF219510729}" destId="{D2E733D8-4987-C743-A4F8-74203AACE5D2}" srcOrd="0" destOrd="0" presId="urn:microsoft.com/office/officeart/2008/layout/HexagonCluster"/>
    <dgm:cxn modelId="{A082E722-453E-0F4E-97D4-A7EDFE49B98D}" type="presOf" srcId="{3E3FD51B-896F-6743-8400-6EC9FBCD0DF6}" destId="{D24AAE42-444A-9645-AD75-63140A6D89EC}" srcOrd="0" destOrd="0" presId="urn:microsoft.com/office/officeart/2008/layout/HexagonCluster"/>
    <dgm:cxn modelId="{23001F57-6EDD-6642-B464-ABA9D5B56C02}" type="presOf" srcId="{232A419B-7EC4-4240-98D8-91554F9B05E3}" destId="{2FB56EC7-554E-1749-B69E-1D7EA4D7CEDE}" srcOrd="0" destOrd="0" presId="urn:microsoft.com/office/officeart/2008/layout/HexagonCluster"/>
    <dgm:cxn modelId="{CA7484C8-54E7-794B-AE4F-C5D24DC65DFC}" type="presOf" srcId="{A4CD464C-5C5E-C046-97C5-35862EDEEF18}" destId="{D4023FDE-AD48-2443-B009-8C607133C0EA}" srcOrd="0" destOrd="0" presId="urn:microsoft.com/office/officeart/2008/layout/HexagonCluster"/>
    <dgm:cxn modelId="{D2B21925-728E-DB49-BA7E-F32B84B35FB4}" type="presOf" srcId="{D4A7DB6D-E25E-884B-90E7-929E63A382D3}" destId="{97190AC4-A92D-DC44-B1B2-14961C5EC875}" srcOrd="0" destOrd="0" presId="urn:microsoft.com/office/officeart/2008/layout/HexagonCluster"/>
    <dgm:cxn modelId="{B05B1564-8731-0A44-B883-07359B34B151}" type="presOf" srcId="{A9B72DA9-D67A-AC4E-B5DC-9FD75BB5987A}" destId="{E7EFD5AB-C90A-7B42-A784-6E438D60DAA5}" srcOrd="0" destOrd="0" presId="urn:microsoft.com/office/officeart/2008/layout/HexagonCluster"/>
    <dgm:cxn modelId="{3B47D718-BE34-6A47-90CD-BB19B2EC5194}" type="presOf" srcId="{79C7C64E-08B2-2346-94EF-A5F23030E467}" destId="{89DD98A7-6F2D-6F4C-81BC-E798DF04ED60}" srcOrd="0" destOrd="0" presId="urn:microsoft.com/office/officeart/2008/layout/HexagonCluster"/>
    <dgm:cxn modelId="{6C2A6E13-7E6F-194A-9A93-DAA7CCEDBD59}" type="presOf" srcId="{FCE4363B-8072-DC4B-B8FB-70325E7BF2F8}" destId="{5A675C39-E0A7-144D-A4A1-6A7D69C14291}" srcOrd="0" destOrd="0" presId="urn:microsoft.com/office/officeart/2008/layout/HexagonCluster"/>
    <dgm:cxn modelId="{7C2AEC2C-8E60-1847-A025-4C6AE910BE76}" type="presParOf" srcId="{D24AAE42-444A-9645-AD75-63140A6D89EC}" destId="{A5386A62-B8BD-C74D-8566-82168CB57BCA}" srcOrd="0" destOrd="0" presId="urn:microsoft.com/office/officeart/2008/layout/HexagonCluster"/>
    <dgm:cxn modelId="{04523051-F066-A34F-9FC1-20D1DCA20931}" type="presParOf" srcId="{A5386A62-B8BD-C74D-8566-82168CB57BCA}" destId="{5A675C39-E0A7-144D-A4A1-6A7D69C14291}" srcOrd="0" destOrd="0" presId="urn:microsoft.com/office/officeart/2008/layout/HexagonCluster"/>
    <dgm:cxn modelId="{49F3B59D-9DE0-E149-81E8-92E4D4CB9D40}" type="presParOf" srcId="{D24AAE42-444A-9645-AD75-63140A6D89EC}" destId="{6C51D849-40DC-B646-B0D2-6F460A844E21}" srcOrd="1" destOrd="0" presId="urn:microsoft.com/office/officeart/2008/layout/HexagonCluster"/>
    <dgm:cxn modelId="{61D5D165-8DF7-304A-986F-F406D3486EEF}" type="presParOf" srcId="{6C51D849-40DC-B646-B0D2-6F460A844E21}" destId="{9A4E9006-4CAF-514A-A191-64C31A4301EF}" srcOrd="0" destOrd="0" presId="urn:microsoft.com/office/officeart/2008/layout/HexagonCluster"/>
    <dgm:cxn modelId="{FDDA7004-36BA-6F43-B40C-43C873199BC1}" type="presParOf" srcId="{D24AAE42-444A-9645-AD75-63140A6D89EC}" destId="{C07DE66B-58E9-F444-B541-363977BDCA64}" srcOrd="2" destOrd="0" presId="urn:microsoft.com/office/officeart/2008/layout/HexagonCluster"/>
    <dgm:cxn modelId="{C1F9054B-C0C6-E148-8A01-79FABD873832}" type="presParOf" srcId="{C07DE66B-58E9-F444-B541-363977BDCA64}" destId="{C678ED55-79A0-384C-8C01-6C892A7C5984}" srcOrd="0" destOrd="0" presId="urn:microsoft.com/office/officeart/2008/layout/HexagonCluster"/>
    <dgm:cxn modelId="{BDD0FCE9-4B85-EF40-ABBE-66368C701FA4}" type="presParOf" srcId="{D24AAE42-444A-9645-AD75-63140A6D89EC}" destId="{3E925B7D-E52B-F24D-9B3A-FE17A2DFA4F7}" srcOrd="3" destOrd="0" presId="urn:microsoft.com/office/officeart/2008/layout/HexagonCluster"/>
    <dgm:cxn modelId="{DF78B86A-7A4B-3C47-9135-2DE4C584E263}" type="presParOf" srcId="{3E925B7D-E52B-F24D-9B3A-FE17A2DFA4F7}" destId="{1C9D6E06-D222-8141-BB7B-56BC746607B5}" srcOrd="0" destOrd="0" presId="urn:microsoft.com/office/officeart/2008/layout/HexagonCluster"/>
    <dgm:cxn modelId="{04CFA934-B8F4-B14F-BD21-C47718886384}" type="presParOf" srcId="{D24AAE42-444A-9645-AD75-63140A6D89EC}" destId="{4AE08C13-B3B0-C040-8843-FAF9031139B0}" srcOrd="4" destOrd="0" presId="urn:microsoft.com/office/officeart/2008/layout/HexagonCluster"/>
    <dgm:cxn modelId="{9393A7DF-B641-5B41-A339-EE25A61A6CC4}" type="presParOf" srcId="{4AE08C13-B3B0-C040-8843-FAF9031139B0}" destId="{E7EFD5AB-C90A-7B42-A784-6E438D60DAA5}" srcOrd="0" destOrd="0" presId="urn:microsoft.com/office/officeart/2008/layout/HexagonCluster"/>
    <dgm:cxn modelId="{038F311B-5906-7C47-8298-14231CE411B2}" type="presParOf" srcId="{D24AAE42-444A-9645-AD75-63140A6D89EC}" destId="{FD19A162-F1B6-C842-8B92-10506CBE9EE6}" srcOrd="5" destOrd="0" presId="urn:microsoft.com/office/officeart/2008/layout/HexagonCluster"/>
    <dgm:cxn modelId="{1CC4D158-EC60-0248-82F4-0431261C0277}" type="presParOf" srcId="{FD19A162-F1B6-C842-8B92-10506CBE9EE6}" destId="{AAAEDCD0-4536-B64F-9E57-0CBE8980630D}" srcOrd="0" destOrd="0" presId="urn:microsoft.com/office/officeart/2008/layout/HexagonCluster"/>
    <dgm:cxn modelId="{7A9DE897-9CFF-CD43-A012-E42652879D34}" type="presParOf" srcId="{D24AAE42-444A-9645-AD75-63140A6D89EC}" destId="{5CB5D8FF-5E6A-EC48-AAC3-E84E312E951F}" srcOrd="6" destOrd="0" presId="urn:microsoft.com/office/officeart/2008/layout/HexagonCluster"/>
    <dgm:cxn modelId="{3D169D91-456D-A946-BB02-D005EEE6A1A2}" type="presParOf" srcId="{5CB5D8FF-5E6A-EC48-AAC3-E84E312E951F}" destId="{8393164F-629F-9643-8D20-2A8EDA1AB9CD}" srcOrd="0" destOrd="0" presId="urn:microsoft.com/office/officeart/2008/layout/HexagonCluster"/>
    <dgm:cxn modelId="{DDB1DBEA-6CC8-0743-83E4-328055EC97F1}" type="presParOf" srcId="{D24AAE42-444A-9645-AD75-63140A6D89EC}" destId="{BD7ECD7A-4239-AF43-900B-37C92757C526}" srcOrd="7" destOrd="0" presId="urn:microsoft.com/office/officeart/2008/layout/HexagonCluster"/>
    <dgm:cxn modelId="{5C181A69-E697-A24B-91D5-04FA6FFDD27F}" type="presParOf" srcId="{BD7ECD7A-4239-AF43-900B-37C92757C526}" destId="{1498A73B-EA4B-924F-B416-0AFFD2FE259E}" srcOrd="0" destOrd="0" presId="urn:microsoft.com/office/officeart/2008/layout/HexagonCluster"/>
    <dgm:cxn modelId="{3BB9331D-CB09-7840-8A35-5459FF90DC51}" type="presParOf" srcId="{D24AAE42-444A-9645-AD75-63140A6D89EC}" destId="{BDF86E0F-CF8D-8444-816B-34F568579C6B}" srcOrd="8" destOrd="0" presId="urn:microsoft.com/office/officeart/2008/layout/HexagonCluster"/>
    <dgm:cxn modelId="{6A836FED-4CCB-8942-87C2-9A083D43642E}" type="presParOf" srcId="{BDF86E0F-CF8D-8444-816B-34F568579C6B}" destId="{2B7F7A83-8275-814E-977D-5C72197BD3FC}" srcOrd="0" destOrd="0" presId="urn:microsoft.com/office/officeart/2008/layout/HexagonCluster"/>
    <dgm:cxn modelId="{9281B343-20D3-2F4F-87AE-74F7CEBBFD6C}" type="presParOf" srcId="{D24AAE42-444A-9645-AD75-63140A6D89EC}" destId="{71A02835-7109-F44B-8FE0-0C586EC5DD6A}" srcOrd="9" destOrd="0" presId="urn:microsoft.com/office/officeart/2008/layout/HexagonCluster"/>
    <dgm:cxn modelId="{5E31F040-3C2F-1F46-BF24-CD1E3B288496}" type="presParOf" srcId="{71A02835-7109-F44B-8FE0-0C586EC5DD6A}" destId="{910B2092-6741-5E42-BDAC-6B5BD292CD13}" srcOrd="0" destOrd="0" presId="urn:microsoft.com/office/officeart/2008/layout/HexagonCluster"/>
    <dgm:cxn modelId="{2D20D280-09BA-D74E-8A4B-A37D597A6CE1}" type="presParOf" srcId="{D24AAE42-444A-9645-AD75-63140A6D89EC}" destId="{9D96BC6E-24B6-1542-A46C-2E8A9B78E8DF}" srcOrd="10" destOrd="0" presId="urn:microsoft.com/office/officeart/2008/layout/HexagonCluster"/>
    <dgm:cxn modelId="{A2AA175D-B6CA-3548-8BF8-9CB860BD892C}" type="presParOf" srcId="{9D96BC6E-24B6-1542-A46C-2E8A9B78E8DF}" destId="{1730C361-E7E0-FD4A-9EEC-15BB3B48A82A}" srcOrd="0" destOrd="0" presId="urn:microsoft.com/office/officeart/2008/layout/HexagonCluster"/>
    <dgm:cxn modelId="{F99743A5-3990-284D-9745-5B3F26557A8F}" type="presParOf" srcId="{D24AAE42-444A-9645-AD75-63140A6D89EC}" destId="{8670616C-9224-B348-B427-7B3AF9161168}" srcOrd="11" destOrd="0" presId="urn:microsoft.com/office/officeart/2008/layout/HexagonCluster"/>
    <dgm:cxn modelId="{15DB8571-DA41-B148-9067-B10C62406A24}" type="presParOf" srcId="{8670616C-9224-B348-B427-7B3AF9161168}" destId="{452D486B-A362-F74E-A726-77B714A4DF59}" srcOrd="0" destOrd="0" presId="urn:microsoft.com/office/officeart/2008/layout/HexagonCluster"/>
    <dgm:cxn modelId="{B48D5756-0CCE-E940-B69E-95341E335C24}" type="presParOf" srcId="{D24AAE42-444A-9645-AD75-63140A6D89EC}" destId="{EE68CE73-B645-1349-9E6D-F609F6B58207}" srcOrd="12" destOrd="0" presId="urn:microsoft.com/office/officeart/2008/layout/HexagonCluster"/>
    <dgm:cxn modelId="{B4EF4ED6-57CE-4447-A48A-7895559F9313}" type="presParOf" srcId="{EE68CE73-B645-1349-9E6D-F609F6B58207}" destId="{89DD98A7-6F2D-6F4C-81BC-E798DF04ED60}" srcOrd="0" destOrd="0" presId="urn:microsoft.com/office/officeart/2008/layout/HexagonCluster"/>
    <dgm:cxn modelId="{046D1C7B-C5DF-9040-A94A-F8F723341089}" type="presParOf" srcId="{D24AAE42-444A-9645-AD75-63140A6D89EC}" destId="{7CB34242-A172-7447-BD99-2478CA5EA80D}" srcOrd="13" destOrd="0" presId="urn:microsoft.com/office/officeart/2008/layout/HexagonCluster"/>
    <dgm:cxn modelId="{E290359D-B7A6-3D42-8BCB-003EAF017447}" type="presParOf" srcId="{7CB34242-A172-7447-BD99-2478CA5EA80D}" destId="{86454F7D-CAAB-9148-BBAF-F44BF3C298FA}" srcOrd="0" destOrd="0" presId="urn:microsoft.com/office/officeart/2008/layout/HexagonCluster"/>
    <dgm:cxn modelId="{1E26A194-AEF5-BE44-AFC2-56B95F4E96EC}" type="presParOf" srcId="{D24AAE42-444A-9645-AD75-63140A6D89EC}" destId="{6EF919EB-0922-1242-8362-FDE30B61EC52}" srcOrd="14" destOrd="0" presId="urn:microsoft.com/office/officeart/2008/layout/HexagonCluster"/>
    <dgm:cxn modelId="{15BA10DD-1EEC-7E41-84FF-FA6F303AC9C0}" type="presParOf" srcId="{6EF919EB-0922-1242-8362-FDE30B61EC52}" destId="{97190AC4-A92D-DC44-B1B2-14961C5EC875}" srcOrd="0" destOrd="0" presId="urn:microsoft.com/office/officeart/2008/layout/HexagonCluster"/>
    <dgm:cxn modelId="{6262B444-324E-9B40-AC9C-378D47F8842B}" type="presParOf" srcId="{D24AAE42-444A-9645-AD75-63140A6D89EC}" destId="{E6E03DBB-555E-0F45-8793-066E8AB62E38}" srcOrd="15" destOrd="0" presId="urn:microsoft.com/office/officeart/2008/layout/HexagonCluster"/>
    <dgm:cxn modelId="{EF26EE4E-4773-EB47-B1C7-A6771FF92668}" type="presParOf" srcId="{E6E03DBB-555E-0F45-8793-066E8AB62E38}" destId="{1AFDEBE0-BFFF-EE4D-8C11-B7B02641F764}" srcOrd="0" destOrd="0" presId="urn:microsoft.com/office/officeart/2008/layout/HexagonCluster"/>
    <dgm:cxn modelId="{BAA231A8-A610-CB40-B95E-D192E08CD30B}" type="presParOf" srcId="{D24AAE42-444A-9645-AD75-63140A6D89EC}" destId="{061F3ADE-F53A-284B-A4D7-817C973735FB}" srcOrd="16" destOrd="0" presId="urn:microsoft.com/office/officeart/2008/layout/HexagonCluster"/>
    <dgm:cxn modelId="{D26320ED-DDC9-0D4E-9D4A-781383C77105}" type="presParOf" srcId="{061F3ADE-F53A-284B-A4D7-817C973735FB}" destId="{6CCD3EC7-BA38-9F4C-80B0-09E1A2D84EF1}" srcOrd="0" destOrd="0" presId="urn:microsoft.com/office/officeart/2008/layout/HexagonCluster"/>
    <dgm:cxn modelId="{9DF0801A-F97C-524F-9701-45D5CE7FA088}" type="presParOf" srcId="{D24AAE42-444A-9645-AD75-63140A6D89EC}" destId="{D2A0AFAD-23CC-D44A-8A39-74DEF3C1AF9B}" srcOrd="17" destOrd="0" presId="urn:microsoft.com/office/officeart/2008/layout/HexagonCluster"/>
    <dgm:cxn modelId="{7006262C-DEEE-534B-A2A1-D44C475640EA}" type="presParOf" srcId="{D2A0AFAD-23CC-D44A-8A39-74DEF3C1AF9B}" destId="{C0133EFD-BAB5-0641-AAF0-9779E590FD0D}" srcOrd="0" destOrd="0" presId="urn:microsoft.com/office/officeart/2008/layout/HexagonCluster"/>
    <dgm:cxn modelId="{AA2420F2-EAC5-3E4C-B202-99E0EA94F7B7}" type="presParOf" srcId="{D24AAE42-444A-9645-AD75-63140A6D89EC}" destId="{0EF71B81-20F4-0547-80A7-BE17CAA352EC}" srcOrd="18" destOrd="0" presId="urn:microsoft.com/office/officeart/2008/layout/HexagonCluster"/>
    <dgm:cxn modelId="{F1F3EAD1-04F9-A14E-8C18-1A5C9A0CAFBE}" type="presParOf" srcId="{0EF71B81-20F4-0547-80A7-BE17CAA352EC}" destId="{D4023FDE-AD48-2443-B009-8C607133C0EA}" srcOrd="0" destOrd="0" presId="urn:microsoft.com/office/officeart/2008/layout/HexagonCluster"/>
    <dgm:cxn modelId="{F73F72CD-5678-7C41-8A0D-3097CDE533A1}" type="presParOf" srcId="{D24AAE42-444A-9645-AD75-63140A6D89EC}" destId="{B9BB5EF7-360E-C742-9906-4B5DCABD4B3F}" srcOrd="19" destOrd="0" presId="urn:microsoft.com/office/officeart/2008/layout/HexagonCluster"/>
    <dgm:cxn modelId="{D5B79115-11E9-DE4A-9F2D-5A2BC95A92AB}" type="presParOf" srcId="{B9BB5EF7-360E-C742-9906-4B5DCABD4B3F}" destId="{F9A212B2-7B1B-4246-B6F3-116C3781C4FF}" srcOrd="0" destOrd="0" presId="urn:microsoft.com/office/officeart/2008/layout/HexagonCluster"/>
    <dgm:cxn modelId="{656BCF96-31CE-664A-8FA6-93980EB8E4A2}" type="presParOf" srcId="{D24AAE42-444A-9645-AD75-63140A6D89EC}" destId="{D9E97F22-85EE-DC4E-95DB-F7614F82A2AC}" srcOrd="20" destOrd="0" presId="urn:microsoft.com/office/officeart/2008/layout/HexagonCluster"/>
    <dgm:cxn modelId="{91F6267F-60F5-9441-AE3F-07FC1627574E}" type="presParOf" srcId="{D9E97F22-85EE-DC4E-95DB-F7614F82A2AC}" destId="{2FB56EC7-554E-1749-B69E-1D7EA4D7CEDE}" srcOrd="0" destOrd="0" presId="urn:microsoft.com/office/officeart/2008/layout/HexagonCluster"/>
    <dgm:cxn modelId="{7D77B630-2D09-A443-83C1-8BB0343B477C}" type="presParOf" srcId="{D24AAE42-444A-9645-AD75-63140A6D89EC}" destId="{DEFBABBB-9EEF-1A43-8F41-C9A615CBEB81}" srcOrd="21" destOrd="0" presId="urn:microsoft.com/office/officeart/2008/layout/HexagonCluster"/>
    <dgm:cxn modelId="{7FFC2689-ABA1-314C-8D94-59A62529A5AA}" type="presParOf" srcId="{DEFBABBB-9EEF-1A43-8F41-C9A615CBEB81}" destId="{A85E14FA-598F-8046-BC2A-7C66F5107B83}" srcOrd="0" destOrd="0" presId="urn:microsoft.com/office/officeart/2008/layout/HexagonCluster"/>
    <dgm:cxn modelId="{CD30BB46-52C8-0E44-B940-4A097DD46A28}" type="presParOf" srcId="{D24AAE42-444A-9645-AD75-63140A6D89EC}" destId="{21BE8989-D9EA-B14C-9720-CA6D2D919909}" srcOrd="22" destOrd="0" presId="urn:microsoft.com/office/officeart/2008/layout/HexagonCluster"/>
    <dgm:cxn modelId="{73D3A996-8EFD-2F43-90C2-383EAD680EB4}" type="presParOf" srcId="{21BE8989-D9EA-B14C-9720-CA6D2D919909}" destId="{D2E733D8-4987-C743-A4F8-74203AACE5D2}" srcOrd="0" destOrd="0" presId="urn:microsoft.com/office/officeart/2008/layout/HexagonCluster"/>
    <dgm:cxn modelId="{D42BFCC3-F5EE-CD4E-BB07-AA2C7DD7F0E2}" type="presParOf" srcId="{D24AAE42-444A-9645-AD75-63140A6D89EC}" destId="{D323A326-D1C8-E341-A664-84CDC4FC066B}" srcOrd="23" destOrd="0" presId="urn:microsoft.com/office/officeart/2008/layout/HexagonCluster"/>
    <dgm:cxn modelId="{1630CC34-2CAF-EF46-A855-8671B8A82043}" type="presParOf" srcId="{D323A326-D1C8-E341-A664-84CDC4FC066B}" destId="{C3386ABE-C326-FF4A-90CB-251D8C274A1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B6660-6F56-AC4D-B26B-5227071B6C76}">
      <dsp:nvSpPr>
        <dsp:cNvPr id="0" name=""/>
        <dsp:cNvSpPr/>
      </dsp:nvSpPr>
      <dsp:spPr>
        <a:xfrm>
          <a:off x="2571" y="249301"/>
          <a:ext cx="2507456" cy="7488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Mission</a:t>
          </a:r>
          <a:endParaRPr lang="en-US" sz="2600" kern="1200"/>
        </a:p>
      </dsp:txBody>
      <dsp:txXfrm>
        <a:off x="2571" y="249301"/>
        <a:ext cx="2507456" cy="748800"/>
      </dsp:txXfrm>
    </dsp:sp>
    <dsp:sp modelId="{42938D3B-E774-D941-93BB-A57E752D3831}">
      <dsp:nvSpPr>
        <dsp:cNvPr id="0" name=""/>
        <dsp:cNvSpPr/>
      </dsp:nvSpPr>
      <dsp:spPr>
        <a:xfrm>
          <a:off x="2571" y="998101"/>
          <a:ext cx="2507456" cy="327855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smtClean="0"/>
            <a:t>Ensure students learn to be healthy and are healthy to learn</a:t>
          </a:r>
          <a:endParaRPr lang="en-US" sz="2600" kern="1200"/>
        </a:p>
      </dsp:txBody>
      <dsp:txXfrm>
        <a:off x="2571" y="998101"/>
        <a:ext cx="2507456" cy="3278559"/>
      </dsp:txXfrm>
    </dsp:sp>
    <dsp:sp modelId="{E67F489F-F1AE-DA4D-83F3-F4C598B949DC}">
      <dsp:nvSpPr>
        <dsp:cNvPr id="0" name=""/>
        <dsp:cNvSpPr/>
      </dsp:nvSpPr>
      <dsp:spPr>
        <a:xfrm>
          <a:off x="2861071" y="249301"/>
          <a:ext cx="2507456" cy="748800"/>
        </a:xfrm>
        <a:prstGeom prst="rect">
          <a:avLst/>
        </a:prstGeom>
        <a:gradFill rotWithShape="0">
          <a:gsLst>
            <a:gs pos="0">
              <a:schemeClr val="accent3">
                <a:hueOff val="5625133"/>
                <a:satOff val="-8440"/>
                <a:lumOff val="-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5625133"/>
                <a:satOff val="-8440"/>
                <a:lumOff val="-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5625133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Vision</a:t>
          </a:r>
          <a:endParaRPr lang="en-US" sz="2600" kern="1200"/>
        </a:p>
      </dsp:txBody>
      <dsp:txXfrm>
        <a:off x="2861071" y="249301"/>
        <a:ext cx="2507456" cy="748800"/>
      </dsp:txXfrm>
    </dsp:sp>
    <dsp:sp modelId="{071C3B43-4402-7044-AAF3-F923295DC425}">
      <dsp:nvSpPr>
        <dsp:cNvPr id="0" name=""/>
        <dsp:cNvSpPr/>
      </dsp:nvSpPr>
      <dsp:spPr>
        <a:xfrm>
          <a:off x="2861071" y="998101"/>
          <a:ext cx="2507456" cy="3278559"/>
        </a:xfrm>
        <a:prstGeom prst="rect">
          <a:avLst/>
        </a:prstGeom>
        <a:solidFill>
          <a:schemeClr val="accent3">
            <a:tint val="40000"/>
            <a:alpha val="90000"/>
            <a:hueOff val="5358426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6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smtClean="0"/>
            <a:t>Healthy, active students becoming healthy, active and productive adults</a:t>
          </a:r>
          <a:endParaRPr lang="en-US" sz="2600" kern="1200"/>
        </a:p>
      </dsp:txBody>
      <dsp:txXfrm>
        <a:off x="2861071" y="998101"/>
        <a:ext cx="2507456" cy="3278559"/>
      </dsp:txXfrm>
    </dsp:sp>
    <dsp:sp modelId="{146E548D-6359-E542-B261-554D361B4AC0}">
      <dsp:nvSpPr>
        <dsp:cNvPr id="0" name=""/>
        <dsp:cNvSpPr/>
      </dsp:nvSpPr>
      <dsp:spPr>
        <a:xfrm>
          <a:off x="5719571" y="249301"/>
          <a:ext cx="2507456" cy="748800"/>
        </a:xfrm>
        <a:prstGeom prst="rect">
          <a:avLst/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6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Core Values</a:t>
          </a:r>
          <a:endParaRPr lang="en-US" sz="2600" kern="1200"/>
        </a:p>
      </dsp:txBody>
      <dsp:txXfrm>
        <a:off x="5719571" y="249301"/>
        <a:ext cx="2507456" cy="748800"/>
      </dsp:txXfrm>
    </dsp:sp>
    <dsp:sp modelId="{719A54BD-C0C5-ED45-9E36-75C6A66FA011}">
      <dsp:nvSpPr>
        <dsp:cNvPr id="0" name=""/>
        <dsp:cNvSpPr/>
      </dsp:nvSpPr>
      <dsp:spPr>
        <a:xfrm>
          <a:off x="5719571" y="998101"/>
          <a:ext cx="2507456" cy="3278559"/>
        </a:xfrm>
        <a:prstGeom prst="rect">
          <a:avLst/>
        </a:prstGeom>
        <a:solidFill>
          <a:schemeClr val="accent3">
            <a:tint val="40000"/>
            <a:alpha val="90000"/>
            <a:hueOff val="10716852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2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smtClean="0"/>
            <a:t>Health &amp; school health, community health, responsibility, excellence, and flexibility</a:t>
          </a:r>
          <a:endParaRPr lang="en-US" sz="2600" kern="1200"/>
        </a:p>
      </dsp:txBody>
      <dsp:txXfrm>
        <a:off x="5719571" y="998101"/>
        <a:ext cx="2507456" cy="32785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7D27A-53A2-FA40-8672-1D117D612F31}">
      <dsp:nvSpPr>
        <dsp:cNvPr id="0" name=""/>
        <dsp:cNvSpPr/>
      </dsp:nvSpPr>
      <dsp:spPr>
        <a:xfrm>
          <a:off x="0" y="175296"/>
          <a:ext cx="8229600" cy="13525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Assist schools, families, and communities w/ their coordinated school health programs</a:t>
          </a:r>
          <a:endParaRPr lang="en-US" sz="3400" kern="1200"/>
        </a:p>
      </dsp:txBody>
      <dsp:txXfrm>
        <a:off x="66025" y="241321"/>
        <a:ext cx="8097550" cy="1220470"/>
      </dsp:txXfrm>
    </dsp:sp>
    <dsp:sp modelId="{FCCF94A0-F6A0-7B45-8D61-8190052D7FB1}">
      <dsp:nvSpPr>
        <dsp:cNvPr id="0" name=""/>
        <dsp:cNvSpPr/>
      </dsp:nvSpPr>
      <dsp:spPr>
        <a:xfrm>
          <a:off x="0" y="1625736"/>
          <a:ext cx="8229600" cy="1352520"/>
        </a:xfrm>
        <a:prstGeom prst="roundRect">
          <a:avLst/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Provide educational resources</a:t>
          </a:r>
          <a:endParaRPr lang="en-US" sz="3400" kern="1200"/>
        </a:p>
      </dsp:txBody>
      <dsp:txXfrm>
        <a:off x="66025" y="1691761"/>
        <a:ext cx="8097550" cy="1220470"/>
      </dsp:txXfrm>
    </dsp:sp>
    <dsp:sp modelId="{0CA4346C-2347-214F-B1EF-A9E369B4EC4F}">
      <dsp:nvSpPr>
        <dsp:cNvPr id="0" name=""/>
        <dsp:cNvSpPr/>
      </dsp:nvSpPr>
      <dsp:spPr>
        <a:xfrm>
          <a:off x="0" y="2978256"/>
          <a:ext cx="8229600" cy="1372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3180" rIns="241808" bIns="4318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smtClean="0"/>
            <a:t>Services: newsletter, annual conference</a:t>
          </a:r>
          <a:endParaRPr lang="en-US" sz="2700" kern="120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smtClean="0"/>
            <a:t>Products: program guides, brochures, and flyers</a:t>
          </a:r>
          <a:endParaRPr lang="en-US" sz="2700" kern="1200"/>
        </a:p>
        <a:p>
          <a:pPr marL="457200" lvl="2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smtClean="0"/>
            <a:t>Mental health, healthy eating, physical activity, etc.</a:t>
          </a:r>
          <a:endParaRPr lang="en-US" sz="2700" kern="1200"/>
        </a:p>
      </dsp:txBody>
      <dsp:txXfrm>
        <a:off x="0" y="2978256"/>
        <a:ext cx="8229600" cy="13724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75C39-E0A7-144D-A4A1-6A7D69C14291}">
      <dsp:nvSpPr>
        <dsp:cNvPr id="0" name=""/>
        <dsp:cNvSpPr/>
      </dsp:nvSpPr>
      <dsp:spPr>
        <a:xfrm>
          <a:off x="1335664" y="2331636"/>
          <a:ext cx="1552102" cy="133276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Missouri Foundation for Health</a:t>
          </a:r>
          <a:endParaRPr lang="en-US" sz="1300" kern="1200"/>
        </a:p>
      </dsp:txBody>
      <dsp:txXfrm>
        <a:off x="1576070" y="2538069"/>
        <a:ext cx="1071290" cy="919900"/>
      </dsp:txXfrm>
    </dsp:sp>
    <dsp:sp modelId="{9A4E9006-4CAF-514A-A191-64C31A4301EF}">
      <dsp:nvSpPr>
        <dsp:cNvPr id="0" name=""/>
        <dsp:cNvSpPr/>
      </dsp:nvSpPr>
      <dsp:spPr>
        <a:xfrm>
          <a:off x="1372697" y="2927648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78ED55-79A0-384C-8C01-6C892A7C5984}">
      <dsp:nvSpPr>
        <dsp:cNvPr id="0" name=""/>
        <dsp:cNvSpPr/>
      </dsp:nvSpPr>
      <dsp:spPr>
        <a:xfrm>
          <a:off x="0" y="1594881"/>
          <a:ext cx="1552102" cy="13327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9D6E06-D222-8141-BB7B-56BC746607B5}">
      <dsp:nvSpPr>
        <dsp:cNvPr id="0" name=""/>
        <dsp:cNvSpPr/>
      </dsp:nvSpPr>
      <dsp:spPr>
        <a:xfrm>
          <a:off x="1063264" y="2750861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022751"/>
              <a:satOff val="-1535"/>
              <a:lumOff val="-2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FD5AB-C90A-7B42-A784-6E438D60DAA5}">
      <dsp:nvSpPr>
        <dsp:cNvPr id="0" name=""/>
        <dsp:cNvSpPr/>
      </dsp:nvSpPr>
      <dsp:spPr>
        <a:xfrm>
          <a:off x="2671328" y="1591019"/>
          <a:ext cx="1552102" cy="133276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American Cancer Society-Heartland Division</a:t>
          </a:r>
          <a:endParaRPr lang="en-US" sz="1300" kern="1200"/>
        </a:p>
      </dsp:txBody>
      <dsp:txXfrm>
        <a:off x="2911734" y="1797452"/>
        <a:ext cx="1071290" cy="919900"/>
      </dsp:txXfrm>
    </dsp:sp>
    <dsp:sp modelId="{AAAEDCD0-4536-B64F-9E57-0CBE8980630D}">
      <dsp:nvSpPr>
        <dsp:cNvPr id="0" name=""/>
        <dsp:cNvSpPr/>
      </dsp:nvSpPr>
      <dsp:spPr>
        <a:xfrm>
          <a:off x="3739530" y="2743567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045503"/>
              <a:satOff val="-3069"/>
              <a:lumOff val="-49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3164F-629F-9643-8D20-2A8EDA1AB9CD}">
      <dsp:nvSpPr>
        <dsp:cNvPr id="0" name=""/>
        <dsp:cNvSpPr/>
      </dsp:nvSpPr>
      <dsp:spPr>
        <a:xfrm>
          <a:off x="4006169" y="2329062"/>
          <a:ext cx="1552102" cy="13327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98A73B-EA4B-924F-B416-0AFFD2FE259E}">
      <dsp:nvSpPr>
        <dsp:cNvPr id="0" name=""/>
        <dsp:cNvSpPr/>
      </dsp:nvSpPr>
      <dsp:spPr>
        <a:xfrm>
          <a:off x="4044025" y="2922070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068254"/>
              <a:satOff val="-4604"/>
              <a:lumOff val="-7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F7A83-8275-814E-977D-5C72197BD3FC}">
      <dsp:nvSpPr>
        <dsp:cNvPr id="0" name=""/>
        <dsp:cNvSpPr/>
      </dsp:nvSpPr>
      <dsp:spPr>
        <a:xfrm>
          <a:off x="1335664" y="858555"/>
          <a:ext cx="1552102" cy="133276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Family and Community Trust</a:t>
          </a:r>
          <a:endParaRPr lang="en-US" sz="1300" kern="1200"/>
        </a:p>
      </dsp:txBody>
      <dsp:txXfrm>
        <a:off x="1576070" y="1064988"/>
        <a:ext cx="1071290" cy="919900"/>
      </dsp:txXfrm>
    </dsp:sp>
    <dsp:sp modelId="{910B2092-6741-5E42-BDAC-6B5BD292CD13}">
      <dsp:nvSpPr>
        <dsp:cNvPr id="0" name=""/>
        <dsp:cNvSpPr/>
      </dsp:nvSpPr>
      <dsp:spPr>
        <a:xfrm>
          <a:off x="2398928" y="883872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091006"/>
              <a:satOff val="-6138"/>
              <a:lumOff val="-9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0C361-E7E0-FD4A-9EEC-15BB3B48A82A}">
      <dsp:nvSpPr>
        <dsp:cNvPr id="0" name=""/>
        <dsp:cNvSpPr/>
      </dsp:nvSpPr>
      <dsp:spPr>
        <a:xfrm>
          <a:off x="2671328" y="117509"/>
          <a:ext cx="1552102" cy="13327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D486B-A362-F74E-A726-77B714A4DF59}">
      <dsp:nvSpPr>
        <dsp:cNvPr id="0" name=""/>
        <dsp:cNvSpPr/>
      </dsp:nvSpPr>
      <dsp:spPr>
        <a:xfrm>
          <a:off x="2714945" y="707943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113757"/>
              <a:satOff val="-7673"/>
              <a:lumOff val="-124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D98A7-6F2D-6F4C-81BC-E798DF04ED60}">
      <dsp:nvSpPr>
        <dsp:cNvPr id="0" name=""/>
        <dsp:cNvSpPr/>
      </dsp:nvSpPr>
      <dsp:spPr>
        <a:xfrm>
          <a:off x="4006169" y="855552"/>
          <a:ext cx="1552102" cy="133276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6750160"/>
                <a:satOff val="-10128"/>
                <a:lumOff val="-164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6750160"/>
                <a:satOff val="-10128"/>
                <a:lumOff val="-164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6750160"/>
              <a:satOff val="-10128"/>
              <a:lumOff val="-164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Boone County Health Department</a:t>
          </a:r>
          <a:endParaRPr lang="en-US" sz="1300" kern="1200"/>
        </a:p>
      </dsp:txBody>
      <dsp:txXfrm>
        <a:off x="4246575" y="1061985"/>
        <a:ext cx="1071290" cy="919900"/>
      </dsp:txXfrm>
    </dsp:sp>
    <dsp:sp modelId="{86454F7D-CAAB-9148-BBAF-F44BF3C298FA}">
      <dsp:nvSpPr>
        <dsp:cNvPr id="0" name=""/>
        <dsp:cNvSpPr/>
      </dsp:nvSpPr>
      <dsp:spPr>
        <a:xfrm>
          <a:off x="5349240" y="1445985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136509"/>
              <a:satOff val="-9207"/>
              <a:lumOff val="-149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90AC4-A92D-DC44-B1B2-14961C5EC875}">
      <dsp:nvSpPr>
        <dsp:cNvPr id="0" name=""/>
        <dsp:cNvSpPr/>
      </dsp:nvSpPr>
      <dsp:spPr>
        <a:xfrm>
          <a:off x="5341833" y="1604750"/>
          <a:ext cx="1552102" cy="13327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750160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DEBE0-BFFF-EE4D-8C11-B7B02641F764}">
      <dsp:nvSpPr>
        <dsp:cNvPr id="0" name=""/>
        <dsp:cNvSpPr/>
      </dsp:nvSpPr>
      <dsp:spPr>
        <a:xfrm>
          <a:off x="5644682" y="1628780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159260"/>
              <a:satOff val="-10742"/>
              <a:lumOff val="-17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D3EC7-BA38-9F4C-80B0-09E1A2D84EF1}">
      <dsp:nvSpPr>
        <dsp:cNvPr id="0" name=""/>
        <dsp:cNvSpPr/>
      </dsp:nvSpPr>
      <dsp:spPr>
        <a:xfrm>
          <a:off x="5341833" y="131670"/>
          <a:ext cx="1552102" cy="133276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9000212"/>
                <a:satOff val="-13504"/>
                <a:lumOff val="-219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9000212"/>
                <a:satOff val="-13504"/>
                <a:lumOff val="-219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9000212"/>
              <a:satOff val="-13504"/>
              <a:lumOff val="-2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Parents as Teachers National Center, Inc.</a:t>
          </a:r>
          <a:endParaRPr lang="en-US" sz="1300" kern="1200"/>
        </a:p>
      </dsp:txBody>
      <dsp:txXfrm>
        <a:off x="5582239" y="338103"/>
        <a:ext cx="1071290" cy="919900"/>
      </dsp:txXfrm>
    </dsp:sp>
    <dsp:sp modelId="{C0133EFD-BAB5-0641-AAF0-9779E590FD0D}">
      <dsp:nvSpPr>
        <dsp:cNvPr id="0" name=""/>
        <dsp:cNvSpPr/>
      </dsp:nvSpPr>
      <dsp:spPr>
        <a:xfrm>
          <a:off x="6684904" y="728969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182011"/>
              <a:satOff val="-12276"/>
              <a:lumOff val="-19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23FDE-AD48-2443-B009-8C607133C0EA}">
      <dsp:nvSpPr>
        <dsp:cNvPr id="0" name=""/>
        <dsp:cNvSpPr/>
      </dsp:nvSpPr>
      <dsp:spPr>
        <a:xfrm>
          <a:off x="6677497" y="875290"/>
          <a:ext cx="1552102" cy="13327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000212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212B2-7B1B-4246-B6F3-116C3781C4FF}">
      <dsp:nvSpPr>
        <dsp:cNvPr id="0" name=""/>
        <dsp:cNvSpPr/>
      </dsp:nvSpPr>
      <dsp:spPr>
        <a:xfrm>
          <a:off x="6986930" y="904897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204762"/>
              <a:satOff val="-13811"/>
              <a:lumOff val="-22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56EC7-554E-1749-B69E-1D7EA4D7CEDE}">
      <dsp:nvSpPr>
        <dsp:cNvPr id="0" name=""/>
        <dsp:cNvSpPr/>
      </dsp:nvSpPr>
      <dsp:spPr>
        <a:xfrm>
          <a:off x="6677497" y="2346225"/>
          <a:ext cx="1552102" cy="133276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6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Many more!</a:t>
          </a:r>
          <a:endParaRPr lang="en-US" sz="1300" kern="1200"/>
        </a:p>
      </dsp:txBody>
      <dsp:txXfrm>
        <a:off x="6917903" y="2552658"/>
        <a:ext cx="1071290" cy="919900"/>
      </dsp:txXfrm>
    </dsp:sp>
    <dsp:sp modelId="{A85E14FA-598F-8046-BC2A-7C66F5107B83}">
      <dsp:nvSpPr>
        <dsp:cNvPr id="0" name=""/>
        <dsp:cNvSpPr/>
      </dsp:nvSpPr>
      <dsp:spPr>
        <a:xfrm>
          <a:off x="6985284" y="3513362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0227514"/>
              <a:satOff val="-15345"/>
              <a:lumOff val="-24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733D8-4987-C743-A4F8-74203AACE5D2}">
      <dsp:nvSpPr>
        <dsp:cNvPr id="0" name=""/>
        <dsp:cNvSpPr/>
      </dsp:nvSpPr>
      <dsp:spPr>
        <a:xfrm>
          <a:off x="5341833" y="3075686"/>
          <a:ext cx="1552102" cy="13327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6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386ABE-C326-FF4A-90CB-251D8C274A18}">
      <dsp:nvSpPr>
        <dsp:cNvPr id="0" name=""/>
        <dsp:cNvSpPr/>
      </dsp:nvSpPr>
      <dsp:spPr>
        <a:xfrm>
          <a:off x="6697248" y="3660541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6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May 31,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943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May 31,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5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May 31,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99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31,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9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May 31,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70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May 31,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72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May 31,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9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May 31,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0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May 31,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6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May 31,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25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May 31,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7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May 31,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15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Whole School, Whole Community, Whole Child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Missouri Coordinated School Health Coalition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04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 smtClean="0"/>
              <a:t>Component </a:t>
            </a:r>
            <a:r>
              <a:rPr lang="en-US" dirty="0" smtClean="0"/>
              <a:t>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Employee Wellness</a:t>
            </a:r>
          </a:p>
          <a:p>
            <a:pPr lvl="1"/>
            <a:r>
              <a:rPr lang="en-US" dirty="0" smtClean="0"/>
              <a:t>Protect school staff</a:t>
            </a:r>
          </a:p>
          <a:p>
            <a:pPr lvl="2"/>
            <a:r>
              <a:rPr lang="en-US" dirty="0" smtClean="0"/>
              <a:t>foster employee physical and mental health</a:t>
            </a:r>
          </a:p>
          <a:p>
            <a:pPr lvl="1"/>
            <a:r>
              <a:rPr lang="en-US" dirty="0" smtClean="0"/>
              <a:t>Helps support students’ health and academic success</a:t>
            </a:r>
          </a:p>
          <a:p>
            <a:pPr lvl="1"/>
            <a:r>
              <a:rPr lang="en-US" dirty="0" smtClean="0"/>
              <a:t>Employees: teachers, administrators, bus drivers, cafeteria &amp; custodial staff, and contractors</a:t>
            </a:r>
          </a:p>
          <a:p>
            <a:pPr lvl="1"/>
            <a:r>
              <a:rPr lang="en-US" dirty="0" smtClean="0"/>
              <a:t>Create an environment that supports healthy behaviors</a:t>
            </a:r>
          </a:p>
        </p:txBody>
      </p:sp>
    </p:spTree>
    <p:extLst>
      <p:ext uri="{BB962C8B-B14F-4D97-AF65-F5344CB8AC3E}">
        <p14:creationId xmlns:p14="http://schemas.microsoft.com/office/powerpoint/2010/main" val="1187238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Component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and Emotional School Climate</a:t>
            </a:r>
          </a:p>
          <a:p>
            <a:pPr lvl="1"/>
            <a:r>
              <a:rPr lang="en-US" dirty="0" smtClean="0"/>
              <a:t>Psychosocial aspects of students’ educational experience</a:t>
            </a:r>
          </a:p>
          <a:p>
            <a:pPr lvl="1"/>
            <a:r>
              <a:rPr lang="en-US" dirty="0" smtClean="0"/>
              <a:t>Influences students’ social and emotional development</a:t>
            </a:r>
          </a:p>
          <a:p>
            <a:pPr lvl="1"/>
            <a:r>
              <a:rPr lang="en-US" dirty="0" smtClean="0"/>
              <a:t>Impacts</a:t>
            </a:r>
          </a:p>
          <a:p>
            <a:pPr lvl="2"/>
            <a:r>
              <a:rPr lang="en-US" dirty="0" smtClean="0"/>
              <a:t>Engagement in school activities</a:t>
            </a:r>
          </a:p>
          <a:p>
            <a:pPr lvl="2"/>
            <a:r>
              <a:rPr lang="en-US" dirty="0" smtClean="0"/>
              <a:t>Relationships with other students, staff, family, and community</a:t>
            </a:r>
            <a:endParaRPr lang="en-US" dirty="0"/>
          </a:p>
        </p:txBody>
      </p:sp>
      <p:pic>
        <p:nvPicPr>
          <p:cNvPr id="4" name="Picture 3" descr="two-boys-and-one-girl-visibly-happy-playing-alo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389" y="3635949"/>
            <a:ext cx="2217296" cy="147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3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 smtClean="0"/>
              <a:t>Component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Environment</a:t>
            </a:r>
          </a:p>
          <a:p>
            <a:pPr lvl="1"/>
            <a:r>
              <a:rPr lang="en-US" dirty="0" smtClean="0"/>
              <a:t>Needs to be healthy and safe</a:t>
            </a:r>
          </a:p>
          <a:p>
            <a:pPr lvl="1"/>
            <a:r>
              <a:rPr lang="en-US" dirty="0" smtClean="0"/>
              <a:t>Promotes learning</a:t>
            </a:r>
          </a:p>
          <a:p>
            <a:pPr lvl="1"/>
            <a:r>
              <a:rPr lang="en-US" dirty="0" smtClean="0"/>
              <a:t>Encompasses </a:t>
            </a:r>
          </a:p>
          <a:p>
            <a:pPr lvl="2"/>
            <a:r>
              <a:rPr lang="en-US" dirty="0" smtClean="0"/>
              <a:t>school building and its contents</a:t>
            </a:r>
          </a:p>
          <a:p>
            <a:pPr lvl="2"/>
            <a:r>
              <a:rPr lang="en-US" dirty="0" smtClean="0"/>
              <a:t>Land school is on</a:t>
            </a:r>
          </a:p>
          <a:p>
            <a:pPr lvl="2"/>
            <a:r>
              <a:rPr lang="en-US" dirty="0" smtClean="0"/>
              <a:t>Area surrounding school/land</a:t>
            </a:r>
            <a:endParaRPr lang="en-US" dirty="0"/>
          </a:p>
        </p:txBody>
      </p:sp>
      <p:pic>
        <p:nvPicPr>
          <p:cNvPr id="4" name="Picture 3" descr="happy-child-finds-jo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30" y="1417638"/>
            <a:ext cx="3160101" cy="237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19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Component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Services</a:t>
            </a:r>
          </a:p>
          <a:p>
            <a:pPr lvl="1"/>
            <a:r>
              <a:rPr lang="en-US" dirty="0" smtClean="0"/>
              <a:t>Intervene with actual and potential health problems</a:t>
            </a:r>
          </a:p>
          <a:p>
            <a:pPr lvl="2"/>
            <a:r>
              <a:rPr lang="en-US" dirty="0" smtClean="0"/>
              <a:t>First aid, emergency  care, assessment, and planning</a:t>
            </a:r>
          </a:p>
          <a:p>
            <a:pPr lvl="1"/>
            <a:r>
              <a:rPr lang="en-US" dirty="0" smtClean="0"/>
              <a:t>Wellness promotion, prevention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565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Component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Counseling, Psychological, and Social Services</a:t>
            </a:r>
          </a:p>
          <a:p>
            <a:pPr lvl="1"/>
            <a:r>
              <a:rPr lang="en-US" dirty="0" smtClean="0"/>
              <a:t>Prevention and intervention</a:t>
            </a:r>
          </a:p>
          <a:p>
            <a:pPr lvl="1"/>
            <a:r>
              <a:rPr lang="en-US" dirty="0" smtClean="0"/>
              <a:t>Support mental, behavioral, and social-emotional healthy</a:t>
            </a:r>
          </a:p>
          <a:p>
            <a:pPr lvl="1"/>
            <a:r>
              <a:rPr lang="en-US" dirty="0" smtClean="0"/>
              <a:t>Promote success in the learning process</a:t>
            </a:r>
          </a:p>
          <a:p>
            <a:pPr lvl="1"/>
            <a:r>
              <a:rPr lang="en-US" dirty="0" smtClean="0"/>
              <a:t>Services</a:t>
            </a:r>
          </a:p>
          <a:p>
            <a:pPr lvl="2"/>
            <a:r>
              <a:rPr lang="en-US" dirty="0" smtClean="0"/>
              <a:t>Assessments, interventions, and referrals</a:t>
            </a:r>
            <a:endParaRPr lang="en-US" dirty="0"/>
          </a:p>
        </p:txBody>
      </p:sp>
      <p:pic>
        <p:nvPicPr>
          <p:cNvPr id="4" name="Picture 3" descr="4385234366_5fdf2f0cc9_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492" y="5257496"/>
            <a:ext cx="2157158" cy="144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11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 smtClean="0"/>
              <a:t>Component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Community Involvement</a:t>
            </a:r>
          </a:p>
          <a:p>
            <a:pPr lvl="1"/>
            <a:r>
              <a:rPr lang="en-US" dirty="0" smtClean="0"/>
              <a:t>Community groups, organizations, and local business</a:t>
            </a:r>
          </a:p>
          <a:p>
            <a:pPr lvl="2"/>
            <a:r>
              <a:rPr lang="en-US" dirty="0" smtClean="0"/>
              <a:t>Create partnerships with schools</a:t>
            </a:r>
          </a:p>
          <a:p>
            <a:pPr lvl="2"/>
            <a:r>
              <a:rPr lang="en-US" dirty="0" smtClean="0"/>
              <a:t>Share resources</a:t>
            </a:r>
          </a:p>
          <a:p>
            <a:pPr lvl="2"/>
            <a:r>
              <a:rPr lang="en-US" dirty="0" smtClean="0"/>
              <a:t>Volunteer to support learning, development, and activities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8950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Component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Family Engagement</a:t>
            </a:r>
          </a:p>
          <a:p>
            <a:pPr lvl="1"/>
            <a:r>
              <a:rPr lang="en-US" dirty="0" smtClean="0"/>
              <a:t>Families and school staff work together</a:t>
            </a:r>
          </a:p>
          <a:p>
            <a:pPr lvl="1"/>
            <a:r>
              <a:rPr lang="en-US" dirty="0" smtClean="0"/>
              <a:t>School staff</a:t>
            </a:r>
          </a:p>
          <a:p>
            <a:pPr lvl="2"/>
            <a:r>
              <a:rPr lang="en-US" dirty="0" smtClean="0"/>
              <a:t>Make families feel welcomes, engage families, and sustain family engagement</a:t>
            </a:r>
          </a:p>
          <a:p>
            <a:pPr lvl="1"/>
            <a:r>
              <a:rPr lang="en-US" dirty="0" smtClean="0"/>
              <a:t>Families</a:t>
            </a:r>
          </a:p>
          <a:p>
            <a:pPr lvl="2"/>
            <a:r>
              <a:rPr lang="en-US" dirty="0" smtClean="0"/>
              <a:t>Actively support child’s learning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454839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outh-soccer-indiana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6" y="1417638"/>
            <a:ext cx="8985124" cy="50999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Component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3785"/>
          </a:xfrm>
        </p:spPr>
        <p:txBody>
          <a:bodyPr>
            <a:normAutofit/>
          </a:bodyPr>
          <a:lstStyle/>
          <a:p>
            <a:r>
              <a:rPr lang="en-US" dirty="0" smtClean="0"/>
              <a:t>Physical Education and Physical Activity</a:t>
            </a:r>
          </a:p>
          <a:p>
            <a:pPr lvl="1"/>
            <a:r>
              <a:rPr lang="en-US" dirty="0" smtClean="0"/>
              <a:t>Schools create an environment with opportunities</a:t>
            </a:r>
          </a:p>
          <a:p>
            <a:pPr lvl="2"/>
            <a:r>
              <a:rPr lang="en-US" dirty="0" smtClean="0"/>
              <a:t>Students can be physically active throughout the day</a:t>
            </a:r>
          </a:p>
          <a:p>
            <a:pPr lvl="1"/>
            <a:r>
              <a:rPr lang="en-US" dirty="0" smtClean="0"/>
              <a:t>Comprehensive School Physical Activity Program (CSPAP)</a:t>
            </a:r>
            <a:endParaRPr lang="en-US" dirty="0"/>
          </a:p>
          <a:p>
            <a:pPr lvl="2"/>
            <a:r>
              <a:rPr lang="en-US" dirty="0" smtClean="0"/>
              <a:t>Physical education</a:t>
            </a:r>
          </a:p>
          <a:p>
            <a:pPr lvl="2"/>
            <a:r>
              <a:rPr lang="en-US" dirty="0" smtClean="0"/>
              <a:t>Physical activity during, before, and after school</a:t>
            </a:r>
          </a:p>
          <a:p>
            <a:pPr lvl="2"/>
            <a:r>
              <a:rPr lang="en-US" dirty="0" smtClean="0"/>
              <a:t>Staff involvement</a:t>
            </a:r>
          </a:p>
          <a:p>
            <a:pPr lvl="2"/>
            <a:r>
              <a:rPr lang="en-US" dirty="0" smtClean="0"/>
              <a:t>Family and community engagement</a:t>
            </a:r>
          </a:p>
        </p:txBody>
      </p:sp>
    </p:spTree>
    <p:extLst>
      <p:ext uri="{BB962C8B-B14F-4D97-AF65-F5344CB8AC3E}">
        <p14:creationId xmlns:p14="http://schemas.microsoft.com/office/powerpoint/2010/main" val="3816299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Thank you!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Questions?</a:t>
            </a:r>
            <a:endParaRPr lang="en-US" sz="4800" dirty="0"/>
          </a:p>
        </p:txBody>
      </p:sp>
      <p:pic>
        <p:nvPicPr>
          <p:cNvPr id="4" name="Picture 3" descr="MCSHC_logo_tran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564" y="3339850"/>
            <a:ext cx="2581015" cy="2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38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MCSHC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42615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5274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723320"/>
              </p:ext>
            </p:extLst>
          </p:nvPr>
        </p:nvGraphicFramePr>
        <p:xfrm>
          <a:off x="300632" y="132187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6214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can obtain</a:t>
            </a:r>
          </a:p>
          <a:p>
            <a:pPr lvl="1"/>
            <a:r>
              <a:rPr lang="en-US" dirty="0" smtClean="0"/>
              <a:t>Free on website</a:t>
            </a:r>
          </a:p>
          <a:p>
            <a:r>
              <a:rPr lang="en-US" dirty="0" smtClean="0"/>
              <a:t>Types of information</a:t>
            </a:r>
          </a:p>
          <a:p>
            <a:pPr lvl="1"/>
            <a:r>
              <a:rPr lang="en-US" dirty="0" smtClean="0"/>
              <a:t>Survey data</a:t>
            </a:r>
          </a:p>
          <a:p>
            <a:pPr lvl="2"/>
            <a:r>
              <a:rPr lang="en-US" dirty="0" smtClean="0"/>
              <a:t>Demographics</a:t>
            </a:r>
          </a:p>
          <a:p>
            <a:pPr lvl="2"/>
            <a:r>
              <a:rPr lang="en-US" dirty="0" smtClean="0"/>
              <a:t>Healthcare access utilization</a:t>
            </a:r>
          </a:p>
          <a:p>
            <a:pPr lvl="2"/>
            <a:r>
              <a:rPr lang="en-US" dirty="0" smtClean="0"/>
              <a:t>Reproductive health</a:t>
            </a:r>
          </a:p>
          <a:p>
            <a:pPr lvl="2"/>
            <a:r>
              <a:rPr lang="en-US" dirty="0" smtClean="0"/>
              <a:t>Smoking/tobacco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45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0385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490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05265"/>
          </a:xfrm>
        </p:spPr>
        <p:txBody>
          <a:bodyPr>
            <a:normAutofit/>
          </a:bodyPr>
          <a:lstStyle/>
          <a:p>
            <a:r>
              <a:rPr lang="en-US" dirty="0" smtClean="0"/>
              <a:t>1987 Coordinated School Health (CSH) approach</a:t>
            </a:r>
          </a:p>
          <a:p>
            <a:pPr lvl="1"/>
            <a:r>
              <a:rPr lang="en-US" dirty="0" smtClean="0"/>
              <a:t>Integrated health-promotion practices in school setting</a:t>
            </a:r>
          </a:p>
          <a:p>
            <a:pPr lvl="1"/>
            <a:r>
              <a:rPr lang="en-US" dirty="0" smtClean="0"/>
              <a:t>Helped establish policies in states, districts, and schools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72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Shift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WSCC expands and updates</a:t>
            </a:r>
          </a:p>
          <a:p>
            <a:pPr lvl="1"/>
            <a:r>
              <a:rPr lang="en-US" dirty="0" smtClean="0"/>
              <a:t>CSH</a:t>
            </a:r>
          </a:p>
          <a:p>
            <a:pPr lvl="1"/>
            <a:r>
              <a:rPr lang="en-US" dirty="0" smtClean="0"/>
              <a:t>ASCD’s whole child approach</a:t>
            </a:r>
          </a:p>
          <a:p>
            <a:pPr lvl="1"/>
            <a:r>
              <a:rPr lang="en-US" dirty="0" smtClean="0"/>
              <a:t>Attention put on the child</a:t>
            </a:r>
          </a:p>
          <a:p>
            <a:pPr lvl="1"/>
            <a:r>
              <a:rPr lang="en-US" dirty="0" smtClean="0"/>
              <a:t>School-wide approach</a:t>
            </a:r>
          </a:p>
          <a:p>
            <a:pPr lvl="1"/>
            <a:r>
              <a:rPr lang="en-US" dirty="0" smtClean="0"/>
              <a:t>Learning, health, and school are a part and reflection of the local community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wscc-model-s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69" y="690172"/>
            <a:ext cx="3809603" cy="38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41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 smtClean="0"/>
              <a:t>Component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21340"/>
          </a:xfrm>
        </p:spPr>
        <p:txBody>
          <a:bodyPr/>
          <a:lstStyle/>
          <a:p>
            <a:r>
              <a:rPr lang="en-US" dirty="0" smtClean="0"/>
              <a:t>1. Health Education</a:t>
            </a:r>
          </a:p>
          <a:p>
            <a:pPr lvl="1"/>
            <a:r>
              <a:rPr lang="en-US" dirty="0" smtClean="0"/>
              <a:t>Formal and structured</a:t>
            </a:r>
          </a:p>
          <a:p>
            <a:pPr lvl="1"/>
            <a:r>
              <a:rPr lang="en-US" dirty="0" smtClean="0"/>
              <a:t>Planned learning experiences</a:t>
            </a:r>
          </a:p>
          <a:p>
            <a:pPr lvl="1"/>
            <a:r>
              <a:rPr lang="en-US" dirty="0" smtClean="0"/>
              <a:t>Acquire information and skills needed to make quality health decisions</a:t>
            </a:r>
          </a:p>
          <a:p>
            <a:pPr lvl="1"/>
            <a:r>
              <a:rPr lang="en-US" dirty="0" smtClean="0"/>
              <a:t>Knowledge, attitude, and skills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392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Component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Nutrition </a:t>
            </a:r>
            <a:r>
              <a:rPr lang="en-US" dirty="0"/>
              <a:t>Environment and </a:t>
            </a:r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Learn and practice healthy eating</a:t>
            </a:r>
          </a:p>
          <a:p>
            <a:pPr lvl="2"/>
            <a:r>
              <a:rPr lang="en-US" dirty="0" smtClean="0"/>
              <a:t>Available foods and beverages</a:t>
            </a:r>
          </a:p>
          <a:p>
            <a:pPr lvl="2"/>
            <a:r>
              <a:rPr lang="en-US" dirty="0" smtClean="0"/>
              <a:t>Nutrition education</a:t>
            </a:r>
          </a:p>
          <a:p>
            <a:pPr lvl="2"/>
            <a:r>
              <a:rPr lang="en-US" dirty="0" smtClean="0"/>
              <a:t>Messages in cafeteria and throughout campus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14310069428_29dc3acc45_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052" y="4405705"/>
            <a:ext cx="3548872" cy="230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99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1643</TotalTime>
  <Words>556</Words>
  <Application>Microsoft Macintosh PowerPoint</Application>
  <PresentationFormat>On-screen Show (4:3)</PresentationFormat>
  <Paragraphs>114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Whole School, Whole Community, Whole Child</vt:lpstr>
      <vt:lpstr>About MCSHC</vt:lpstr>
      <vt:lpstr>What we do</vt:lpstr>
      <vt:lpstr>Resources</vt:lpstr>
      <vt:lpstr>Partners</vt:lpstr>
      <vt:lpstr>Model Shift</vt:lpstr>
      <vt:lpstr>Model Shift Continued</vt:lpstr>
      <vt:lpstr>Model Component 1</vt:lpstr>
      <vt:lpstr>Model Component 2</vt:lpstr>
      <vt:lpstr>Model Component 3 </vt:lpstr>
      <vt:lpstr>Model Component 4</vt:lpstr>
      <vt:lpstr>Model Component 5</vt:lpstr>
      <vt:lpstr>Model Component 6</vt:lpstr>
      <vt:lpstr>Model Component 7</vt:lpstr>
      <vt:lpstr>Model Component 8</vt:lpstr>
      <vt:lpstr>Model Component 9</vt:lpstr>
      <vt:lpstr>Model Component 10</vt:lpstr>
      <vt:lpstr>Thank you!</vt:lpstr>
    </vt:vector>
  </TitlesOfParts>
  <Company>Univerisity of Missouri, Kansas City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Jenae' Hayes</dc:creator>
  <cp:lastModifiedBy>Jenae' Hayes</cp:lastModifiedBy>
  <cp:revision>57</cp:revision>
  <dcterms:created xsi:type="dcterms:W3CDTF">2016-05-30T08:57:52Z</dcterms:created>
  <dcterms:modified xsi:type="dcterms:W3CDTF">2016-05-31T12:34:02Z</dcterms:modified>
</cp:coreProperties>
</file>